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8" r:id="rId12"/>
    <p:sldId id="263" r:id="rId13"/>
    <p:sldId id="264" r:id="rId14"/>
    <p:sldId id="265" r:id="rId15"/>
    <p:sldId id="266" r:id="rId16"/>
    <p:sldId id="269" r:id="rId17"/>
    <p:sldId id="270" r:id="rId18"/>
    <p:sldId id="273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7A6EE-D5EE-4D4C-AE1A-B46E4AFCA058}" v="4" dt="2023-08-21T13:56:15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Bari, Eli" userId="c6557116-a0e3-4672-9c2c-1539e3835968" providerId="ADAL" clId="{D647A6EE-D5EE-4D4C-AE1A-B46E4AFCA058}"/>
    <pc:docChg chg="modSld">
      <pc:chgData name="DiBari, Eli" userId="c6557116-a0e3-4672-9c2c-1539e3835968" providerId="ADAL" clId="{D647A6EE-D5EE-4D4C-AE1A-B46E4AFCA058}" dt="2023-08-21T13:56:15.078" v="3" actId="732"/>
      <pc:docMkLst>
        <pc:docMk/>
      </pc:docMkLst>
      <pc:sldChg chg="modSp">
        <pc:chgData name="DiBari, Eli" userId="c6557116-a0e3-4672-9c2c-1539e3835968" providerId="ADAL" clId="{D647A6EE-D5EE-4D4C-AE1A-B46E4AFCA058}" dt="2023-08-21T13:56:15.078" v="3" actId="732"/>
        <pc:sldMkLst>
          <pc:docMk/>
          <pc:sldMk cId="381612747" sldId="268"/>
        </pc:sldMkLst>
        <pc:picChg chg="mod">
          <ac:chgData name="DiBari, Eli" userId="c6557116-a0e3-4672-9c2c-1539e3835968" providerId="ADAL" clId="{D647A6EE-D5EE-4D4C-AE1A-B46E4AFCA058}" dt="2023-08-21T13:56:15.078" v="3" actId="732"/>
          <ac:picMkLst>
            <pc:docMk/>
            <pc:sldMk cId="381612747" sldId="268"/>
            <ac:picMk id="4100" creationId="{E913A085-1574-4672-AFC7-4361481AE0F4}"/>
          </ac:picMkLst>
        </pc:picChg>
      </pc:sldChg>
    </pc:docChg>
  </pc:docChgLst>
  <pc:docChgLst>
    <pc:chgData name="DiBari, Eli" userId="c6557116-a0e3-4672-9c2c-1539e3835968" providerId="ADAL" clId="{0909A871-0405-4594-8F01-12804849EC63}"/>
    <pc:docChg chg="undo custSel addSld delSld modSld sldOrd">
      <pc:chgData name="DiBari, Eli" userId="c6557116-a0e3-4672-9c2c-1539e3835968" providerId="ADAL" clId="{0909A871-0405-4594-8F01-12804849EC63}" dt="2021-11-14T23:19:27.665" v="11443"/>
      <pc:docMkLst>
        <pc:docMk/>
      </pc:docMkLst>
      <pc:sldChg chg="modSp mod">
        <pc:chgData name="DiBari, Eli" userId="c6557116-a0e3-4672-9c2c-1539e3835968" providerId="ADAL" clId="{0909A871-0405-4594-8F01-12804849EC63}" dt="2021-11-13T21:12:23.606" v="1451" actId="14100"/>
        <pc:sldMkLst>
          <pc:docMk/>
          <pc:sldMk cId="869942547" sldId="256"/>
        </pc:sldMkLst>
        <pc:spChg chg="mod">
          <ac:chgData name="DiBari, Eli" userId="c6557116-a0e3-4672-9c2c-1539e3835968" providerId="ADAL" clId="{0909A871-0405-4594-8F01-12804849EC63}" dt="2021-11-13T21:11:58.442" v="1433" actId="20577"/>
          <ac:spMkLst>
            <pc:docMk/>
            <pc:sldMk cId="869942547" sldId="256"/>
            <ac:spMk id="2" creationId="{15CA3D90-F169-4E6F-A506-C182316DD48F}"/>
          </ac:spMkLst>
        </pc:spChg>
        <pc:spChg chg="mod">
          <ac:chgData name="DiBari, Eli" userId="c6557116-a0e3-4672-9c2c-1539e3835968" providerId="ADAL" clId="{0909A871-0405-4594-8F01-12804849EC63}" dt="2021-11-13T21:12:23.606" v="1451" actId="14100"/>
          <ac:spMkLst>
            <pc:docMk/>
            <pc:sldMk cId="869942547" sldId="256"/>
            <ac:spMk id="3" creationId="{FB67F12B-5128-4B4B-8188-954DAEFB07DD}"/>
          </ac:spMkLst>
        </pc:spChg>
      </pc:sldChg>
      <pc:sldChg chg="addSp delSp modSp new mod">
        <pc:chgData name="DiBari, Eli" userId="c6557116-a0e3-4672-9c2c-1539e3835968" providerId="ADAL" clId="{0909A871-0405-4594-8F01-12804849EC63}" dt="2021-11-13T23:30:52.092" v="4986" actId="21"/>
        <pc:sldMkLst>
          <pc:docMk/>
          <pc:sldMk cId="2462043667" sldId="257"/>
        </pc:sldMkLst>
        <pc:spChg chg="add mod">
          <ac:chgData name="DiBari, Eli" userId="c6557116-a0e3-4672-9c2c-1539e3835968" providerId="ADAL" clId="{0909A871-0405-4594-8F01-12804849EC63}" dt="2021-11-13T23:30:46.692" v="4984"/>
          <ac:spMkLst>
            <pc:docMk/>
            <pc:sldMk cId="2462043667" sldId="257"/>
            <ac:spMk id="2" creationId="{49A7E918-F3EA-4804-AF8E-7A12B0AA4C97}"/>
          </ac:spMkLst>
        </pc:spChg>
        <pc:picChg chg="add del mod">
          <ac:chgData name="DiBari, Eli" userId="c6557116-a0e3-4672-9c2c-1539e3835968" providerId="ADAL" clId="{0909A871-0405-4594-8F01-12804849EC63}" dt="2021-11-13T23:30:52.092" v="4986" actId="21"/>
          <ac:picMkLst>
            <pc:docMk/>
            <pc:sldMk cId="2462043667" sldId="257"/>
            <ac:picMk id="1026" creationId="{33D57D37-B1B2-49D8-B0D5-3E5F56D57A06}"/>
          </ac:picMkLst>
        </pc:picChg>
      </pc:sldChg>
      <pc:sldChg chg="addSp modSp new mod setBg">
        <pc:chgData name="DiBari, Eli" userId="c6557116-a0e3-4672-9c2c-1539e3835968" providerId="ADAL" clId="{0909A871-0405-4594-8F01-12804849EC63}" dt="2021-11-14T23:18:16.955" v="11441" actId="403"/>
        <pc:sldMkLst>
          <pc:docMk/>
          <pc:sldMk cId="1524675264" sldId="258"/>
        </pc:sldMkLst>
        <pc:spChg chg="mod">
          <ac:chgData name="DiBari, Eli" userId="c6557116-a0e3-4672-9c2c-1539e3835968" providerId="ADAL" clId="{0909A871-0405-4594-8F01-12804849EC63}" dt="2021-11-14T23:18:16.955" v="11441" actId="403"/>
          <ac:spMkLst>
            <pc:docMk/>
            <pc:sldMk cId="1524675264" sldId="258"/>
            <ac:spMk id="2" creationId="{C1DC13F9-7558-4F83-BBD5-16B7FF709031}"/>
          </ac:spMkLst>
        </pc:spChg>
        <pc:spChg chg="mod ord">
          <ac:chgData name="DiBari, Eli" userId="c6557116-a0e3-4672-9c2c-1539e3835968" providerId="ADAL" clId="{0909A871-0405-4594-8F01-12804849EC63}" dt="2021-11-13T23:34:09.924" v="5005" actId="26606"/>
          <ac:spMkLst>
            <pc:docMk/>
            <pc:sldMk cId="1524675264" sldId="258"/>
            <ac:spMk id="3" creationId="{9D6E4C06-943F-4CEB-99FB-779070DFC33F}"/>
          </ac:spMkLst>
        </pc:spChg>
        <pc:spChg chg="add">
          <ac:chgData name="DiBari, Eli" userId="c6557116-a0e3-4672-9c2c-1539e3835968" providerId="ADAL" clId="{0909A871-0405-4594-8F01-12804849EC63}" dt="2021-11-13T23:34:09.924" v="5005" actId="26606"/>
          <ac:spMkLst>
            <pc:docMk/>
            <pc:sldMk cId="1524675264" sldId="258"/>
            <ac:spMk id="71" creationId="{9E661D03-4DD4-45E7-A047-ED722E826D59}"/>
          </ac:spMkLst>
        </pc:spChg>
        <pc:picChg chg="add mod">
          <ac:chgData name="DiBari, Eli" userId="c6557116-a0e3-4672-9c2c-1539e3835968" providerId="ADAL" clId="{0909A871-0405-4594-8F01-12804849EC63}" dt="2021-11-13T23:34:09.924" v="5005" actId="26606"/>
          <ac:picMkLst>
            <pc:docMk/>
            <pc:sldMk cId="1524675264" sldId="258"/>
            <ac:picMk id="3074" creationId="{788B4980-D42C-4EF5-AFB5-BF9E2C27EF8D}"/>
          </ac:picMkLst>
        </pc:picChg>
      </pc:sldChg>
      <pc:sldChg chg="modSp new mod">
        <pc:chgData name="DiBari, Eli" userId="c6557116-a0e3-4672-9c2c-1539e3835968" providerId="ADAL" clId="{0909A871-0405-4594-8F01-12804849EC63}" dt="2021-11-13T21:22:41.796" v="2615" actId="14100"/>
        <pc:sldMkLst>
          <pc:docMk/>
          <pc:sldMk cId="815646031" sldId="259"/>
        </pc:sldMkLst>
        <pc:spChg chg="mod">
          <ac:chgData name="DiBari, Eli" userId="c6557116-a0e3-4672-9c2c-1539e3835968" providerId="ADAL" clId="{0909A871-0405-4594-8F01-12804849EC63}" dt="2021-11-13T21:16:55.041" v="1832" actId="20577"/>
          <ac:spMkLst>
            <pc:docMk/>
            <pc:sldMk cId="815646031" sldId="259"/>
            <ac:spMk id="2" creationId="{85786205-D460-469B-B56F-B03CA4F61E1B}"/>
          </ac:spMkLst>
        </pc:spChg>
        <pc:spChg chg="mod">
          <ac:chgData name="DiBari, Eli" userId="c6557116-a0e3-4672-9c2c-1539e3835968" providerId="ADAL" clId="{0909A871-0405-4594-8F01-12804849EC63}" dt="2021-11-13T21:22:41.796" v="2615" actId="14100"/>
          <ac:spMkLst>
            <pc:docMk/>
            <pc:sldMk cId="815646031" sldId="259"/>
            <ac:spMk id="3" creationId="{8079B146-8BE6-485C-87F1-D491925209FF}"/>
          </ac:spMkLst>
        </pc:spChg>
      </pc:sldChg>
      <pc:sldChg chg="addSp modSp new mod setBg">
        <pc:chgData name="DiBari, Eli" userId="c6557116-a0e3-4672-9c2c-1539e3835968" providerId="ADAL" clId="{0909A871-0405-4594-8F01-12804849EC63}" dt="2021-11-13T23:32:19.240" v="4998" actId="26606"/>
        <pc:sldMkLst>
          <pc:docMk/>
          <pc:sldMk cId="18911611" sldId="260"/>
        </pc:sldMkLst>
        <pc:spChg chg="add">
          <ac:chgData name="DiBari, Eli" userId="c6557116-a0e3-4672-9c2c-1539e3835968" providerId="ADAL" clId="{0909A871-0405-4594-8F01-12804849EC63}" dt="2021-11-13T23:32:19.240" v="4998" actId="26606"/>
          <ac:spMkLst>
            <pc:docMk/>
            <pc:sldMk cId="18911611" sldId="260"/>
            <ac:spMk id="71" creationId="{A4308965-434A-4011-8316-8ABEFFED04CD}"/>
          </ac:spMkLst>
        </pc:spChg>
        <pc:spChg chg="add">
          <ac:chgData name="DiBari, Eli" userId="c6557116-a0e3-4672-9c2c-1539e3835968" providerId="ADAL" clId="{0909A871-0405-4594-8F01-12804849EC63}" dt="2021-11-13T23:32:19.240" v="4998" actId="26606"/>
          <ac:spMkLst>
            <pc:docMk/>
            <pc:sldMk cId="18911611" sldId="260"/>
            <ac:spMk id="73" creationId="{1C910B0D-8E24-46E7-93D7-329948C60D98}"/>
          </ac:spMkLst>
        </pc:spChg>
        <pc:spChg chg="add">
          <ac:chgData name="DiBari, Eli" userId="c6557116-a0e3-4672-9c2c-1539e3835968" providerId="ADAL" clId="{0909A871-0405-4594-8F01-12804849EC63}" dt="2021-11-13T23:32:19.240" v="4998" actId="26606"/>
          <ac:spMkLst>
            <pc:docMk/>
            <pc:sldMk cId="18911611" sldId="260"/>
            <ac:spMk id="75" creationId="{FF215A71-CFAF-4964-A613-D07F75FC1A61}"/>
          </ac:spMkLst>
        </pc:spChg>
        <pc:picChg chg="add mod">
          <ac:chgData name="DiBari, Eli" userId="c6557116-a0e3-4672-9c2c-1539e3835968" providerId="ADAL" clId="{0909A871-0405-4594-8F01-12804849EC63}" dt="2021-11-13T23:32:19.240" v="4998" actId="26606"/>
          <ac:picMkLst>
            <pc:docMk/>
            <pc:sldMk cId="18911611" sldId="260"/>
            <ac:picMk id="2" creationId="{1723B9D1-3733-4F7A-8A52-B2EBD25D02AE}"/>
          </ac:picMkLst>
        </pc:picChg>
        <pc:picChg chg="add mod">
          <ac:chgData name="DiBari, Eli" userId="c6557116-a0e3-4672-9c2c-1539e3835968" providerId="ADAL" clId="{0909A871-0405-4594-8F01-12804849EC63}" dt="2021-11-13T23:32:19.240" v="4998" actId="26606"/>
          <ac:picMkLst>
            <pc:docMk/>
            <pc:sldMk cId="18911611" sldId="260"/>
            <ac:picMk id="2050" creationId="{EB5B15D0-2B0D-4BB1-B2F1-7F7944E9FF42}"/>
          </ac:picMkLst>
        </pc:picChg>
      </pc:sldChg>
      <pc:sldChg chg="new del">
        <pc:chgData name="DiBari, Eli" userId="c6557116-a0e3-4672-9c2c-1539e3835968" providerId="ADAL" clId="{0909A871-0405-4594-8F01-12804849EC63}" dt="2021-11-13T21:22:49.744" v="2617" actId="680"/>
        <pc:sldMkLst>
          <pc:docMk/>
          <pc:sldMk cId="450202977" sldId="260"/>
        </pc:sldMkLst>
      </pc:sldChg>
      <pc:sldChg chg="modSp new mod">
        <pc:chgData name="DiBari, Eli" userId="c6557116-a0e3-4672-9c2c-1539e3835968" providerId="ADAL" clId="{0909A871-0405-4594-8F01-12804849EC63}" dt="2021-11-14T23:08:40.755" v="11315" actId="20577"/>
        <pc:sldMkLst>
          <pc:docMk/>
          <pc:sldMk cId="3480738139" sldId="261"/>
        </pc:sldMkLst>
        <pc:spChg chg="mod">
          <ac:chgData name="DiBari, Eli" userId="c6557116-a0e3-4672-9c2c-1539e3835968" providerId="ADAL" clId="{0909A871-0405-4594-8F01-12804849EC63}" dt="2021-11-13T21:24:21.329" v="2642" actId="20577"/>
          <ac:spMkLst>
            <pc:docMk/>
            <pc:sldMk cId="3480738139" sldId="261"/>
            <ac:spMk id="2" creationId="{280FC3F1-7433-4249-80F5-78AE88E4E8F5}"/>
          </ac:spMkLst>
        </pc:spChg>
        <pc:spChg chg="mod">
          <ac:chgData name="DiBari, Eli" userId="c6557116-a0e3-4672-9c2c-1539e3835968" providerId="ADAL" clId="{0909A871-0405-4594-8F01-12804849EC63}" dt="2021-11-14T23:08:40.755" v="11315" actId="20577"/>
          <ac:spMkLst>
            <pc:docMk/>
            <pc:sldMk cId="3480738139" sldId="261"/>
            <ac:spMk id="3" creationId="{0CAF7D4A-2DDB-4659-8D17-AEE27EC0F553}"/>
          </ac:spMkLst>
        </pc:spChg>
      </pc:sldChg>
      <pc:sldChg chg="new del">
        <pc:chgData name="DiBari, Eli" userId="c6557116-a0e3-4672-9c2c-1539e3835968" providerId="ADAL" clId="{0909A871-0405-4594-8F01-12804849EC63}" dt="2021-11-13T21:31:04.169" v="3300" actId="680"/>
        <pc:sldMkLst>
          <pc:docMk/>
          <pc:sldMk cId="2631111071" sldId="262"/>
        </pc:sldMkLst>
      </pc:sldChg>
      <pc:sldChg chg="modSp new mod ord">
        <pc:chgData name="DiBari, Eli" userId="c6557116-a0e3-4672-9c2c-1539e3835968" providerId="ADAL" clId="{0909A871-0405-4594-8F01-12804849EC63}" dt="2021-11-13T23:34:42.923" v="5007"/>
        <pc:sldMkLst>
          <pc:docMk/>
          <pc:sldMk cId="4256248550" sldId="262"/>
        </pc:sldMkLst>
        <pc:spChg chg="mod">
          <ac:chgData name="DiBari, Eli" userId="c6557116-a0e3-4672-9c2c-1539e3835968" providerId="ADAL" clId="{0909A871-0405-4594-8F01-12804849EC63}" dt="2021-11-13T21:33:38.348" v="3327" actId="403"/>
          <ac:spMkLst>
            <pc:docMk/>
            <pc:sldMk cId="4256248550" sldId="262"/>
            <ac:spMk id="2" creationId="{7E9E150A-7F73-4818-9D2D-3B75E3E09497}"/>
          </ac:spMkLst>
        </pc:spChg>
        <pc:spChg chg="mod">
          <ac:chgData name="DiBari, Eli" userId="c6557116-a0e3-4672-9c2c-1539e3835968" providerId="ADAL" clId="{0909A871-0405-4594-8F01-12804849EC63}" dt="2021-11-13T21:36:01.498" v="3675" actId="1076"/>
          <ac:spMkLst>
            <pc:docMk/>
            <pc:sldMk cId="4256248550" sldId="262"/>
            <ac:spMk id="3" creationId="{E5F7AEED-4A67-47AA-9214-2B9EBD4CEFDC}"/>
          </ac:spMkLst>
        </pc:spChg>
      </pc:sldChg>
      <pc:sldChg chg="addSp modSp new mod setBg">
        <pc:chgData name="DiBari, Eli" userId="c6557116-a0e3-4672-9c2c-1539e3835968" providerId="ADAL" clId="{0909A871-0405-4594-8F01-12804849EC63}" dt="2021-11-14T21:01:55.525" v="6261" actId="403"/>
        <pc:sldMkLst>
          <pc:docMk/>
          <pc:sldMk cId="1915196007" sldId="263"/>
        </pc:sldMkLst>
        <pc:spChg chg="mod">
          <ac:chgData name="DiBari, Eli" userId="c6557116-a0e3-4672-9c2c-1539e3835968" providerId="ADAL" clId="{0909A871-0405-4594-8F01-12804849EC63}" dt="2021-11-14T21:01:55.525" v="6261" actId="403"/>
          <ac:spMkLst>
            <pc:docMk/>
            <pc:sldMk cId="1915196007" sldId="263"/>
            <ac:spMk id="2" creationId="{80BC0F8E-71CF-4403-8862-22682C3561C2}"/>
          </ac:spMkLst>
        </pc:spChg>
        <pc:spChg chg="add mod">
          <ac:chgData name="DiBari, Eli" userId="c6557116-a0e3-4672-9c2c-1539e3835968" providerId="ADAL" clId="{0909A871-0405-4594-8F01-12804849EC63}" dt="2021-11-14T20:27:19.874" v="5090" actId="20577"/>
          <ac:spMkLst>
            <pc:docMk/>
            <pc:sldMk cId="1915196007" sldId="263"/>
            <ac:spMk id="3" creationId="{0359413D-2AC2-4D2F-BC12-A8614631E1FC}"/>
          </ac:spMkLst>
        </pc:spChg>
        <pc:spChg chg="add">
          <ac:chgData name="DiBari, Eli" userId="c6557116-a0e3-4672-9c2c-1539e3835968" providerId="ADAL" clId="{0909A871-0405-4594-8F01-12804849EC63}" dt="2021-11-13T23:36:28.181" v="5012" actId="26606"/>
          <ac:spMkLst>
            <pc:docMk/>
            <pc:sldMk cId="1915196007" sldId="263"/>
            <ac:spMk id="10" creationId="{2928117C-9446-4E7F-AE62-95E0F6DB5B27}"/>
          </ac:spMkLst>
        </pc:spChg>
        <pc:spChg chg="add">
          <ac:chgData name="DiBari, Eli" userId="c6557116-a0e3-4672-9c2c-1539e3835968" providerId="ADAL" clId="{0909A871-0405-4594-8F01-12804849EC63}" dt="2021-11-13T23:36:28.181" v="5012" actId="26606"/>
          <ac:spMkLst>
            <pc:docMk/>
            <pc:sldMk cId="1915196007" sldId="263"/>
            <ac:spMk id="12" creationId="{84D30AFB-4D71-48B0-AA00-28EE92363A5F}"/>
          </ac:spMkLst>
        </pc:spChg>
        <pc:spChg chg="add">
          <ac:chgData name="DiBari, Eli" userId="c6557116-a0e3-4672-9c2c-1539e3835968" providerId="ADAL" clId="{0909A871-0405-4594-8F01-12804849EC63}" dt="2021-11-13T23:36:28.181" v="5012" actId="26606"/>
          <ac:spMkLst>
            <pc:docMk/>
            <pc:sldMk cId="1915196007" sldId="263"/>
            <ac:spMk id="14" creationId="{96A0B76F-8010-4C62-B4B6-C5FC438C059E}"/>
          </ac:spMkLst>
        </pc:spChg>
        <pc:spChg chg="add">
          <ac:chgData name="DiBari, Eli" userId="c6557116-a0e3-4672-9c2c-1539e3835968" providerId="ADAL" clId="{0909A871-0405-4594-8F01-12804849EC63}" dt="2021-11-13T23:36:28.181" v="5012" actId="26606"/>
          <ac:spMkLst>
            <pc:docMk/>
            <pc:sldMk cId="1915196007" sldId="263"/>
            <ac:spMk id="16" creationId="{B36BEBD5-A373-4C8C-8C06-CD8007E22F39}"/>
          </ac:spMkLst>
        </pc:spChg>
        <pc:picChg chg="add mod">
          <ac:chgData name="DiBari, Eli" userId="c6557116-a0e3-4672-9c2c-1539e3835968" providerId="ADAL" clId="{0909A871-0405-4594-8F01-12804849EC63}" dt="2021-11-13T23:36:40.058" v="5015" actId="1076"/>
          <ac:picMkLst>
            <pc:docMk/>
            <pc:sldMk cId="1915196007" sldId="263"/>
            <ac:picMk id="5" creationId="{9F2598A7-C9BF-4D50-8A79-32B62F70C40C}"/>
          </ac:picMkLst>
        </pc:picChg>
      </pc:sldChg>
      <pc:sldChg chg="new del">
        <pc:chgData name="DiBari, Eli" userId="c6557116-a0e3-4672-9c2c-1539e3835968" providerId="ADAL" clId="{0909A871-0405-4594-8F01-12804849EC63}" dt="2021-11-13T21:37:42.229" v="3831" actId="680"/>
        <pc:sldMkLst>
          <pc:docMk/>
          <pc:sldMk cId="2241688169" sldId="264"/>
        </pc:sldMkLst>
      </pc:sldChg>
      <pc:sldChg chg="modSp new mod">
        <pc:chgData name="DiBari, Eli" userId="c6557116-a0e3-4672-9c2c-1539e3835968" providerId="ADAL" clId="{0909A871-0405-4594-8F01-12804849EC63}" dt="2021-11-14T20:27:52.751" v="5124" actId="20577"/>
        <pc:sldMkLst>
          <pc:docMk/>
          <pc:sldMk cId="2444574708" sldId="264"/>
        </pc:sldMkLst>
        <pc:spChg chg="mod">
          <ac:chgData name="DiBari, Eli" userId="c6557116-a0e3-4672-9c2c-1539e3835968" providerId="ADAL" clId="{0909A871-0405-4594-8F01-12804849EC63}" dt="2021-11-13T21:40:48.541" v="4180" actId="20577"/>
          <ac:spMkLst>
            <pc:docMk/>
            <pc:sldMk cId="2444574708" sldId="264"/>
            <ac:spMk id="2" creationId="{902F89F8-2072-471E-B4D4-B8A78A652BB2}"/>
          </ac:spMkLst>
        </pc:spChg>
        <pc:spChg chg="mod">
          <ac:chgData name="DiBari, Eli" userId="c6557116-a0e3-4672-9c2c-1539e3835968" providerId="ADAL" clId="{0909A871-0405-4594-8F01-12804849EC63}" dt="2021-11-14T20:27:52.751" v="5124" actId="20577"/>
          <ac:spMkLst>
            <pc:docMk/>
            <pc:sldMk cId="2444574708" sldId="264"/>
            <ac:spMk id="3" creationId="{4545A03E-9A14-4053-AF6B-3E2523309B75}"/>
          </ac:spMkLst>
        </pc:spChg>
      </pc:sldChg>
      <pc:sldChg chg="modSp new mod">
        <pc:chgData name="DiBari, Eli" userId="c6557116-a0e3-4672-9c2c-1539e3835968" providerId="ADAL" clId="{0909A871-0405-4594-8F01-12804849EC63}" dt="2021-11-14T20:59:49.701" v="6219" actId="1076"/>
        <pc:sldMkLst>
          <pc:docMk/>
          <pc:sldMk cId="2671792817" sldId="265"/>
        </pc:sldMkLst>
        <pc:spChg chg="mod">
          <ac:chgData name="DiBari, Eli" userId="c6557116-a0e3-4672-9c2c-1539e3835968" providerId="ADAL" clId="{0909A871-0405-4594-8F01-12804849EC63}" dt="2021-11-14T20:40:27.964" v="5129" actId="403"/>
          <ac:spMkLst>
            <pc:docMk/>
            <pc:sldMk cId="2671792817" sldId="265"/>
            <ac:spMk id="2" creationId="{BF0CDF23-C9FF-487D-8B84-6353C2AC34EF}"/>
          </ac:spMkLst>
        </pc:spChg>
        <pc:spChg chg="mod">
          <ac:chgData name="DiBari, Eli" userId="c6557116-a0e3-4672-9c2c-1539e3835968" providerId="ADAL" clId="{0909A871-0405-4594-8F01-12804849EC63}" dt="2021-11-14T20:59:49.701" v="6219" actId="1076"/>
          <ac:spMkLst>
            <pc:docMk/>
            <pc:sldMk cId="2671792817" sldId="265"/>
            <ac:spMk id="3" creationId="{24806841-311B-4FF8-99AD-4E120500495E}"/>
          </ac:spMkLst>
        </pc:spChg>
      </pc:sldChg>
      <pc:sldChg chg="new del">
        <pc:chgData name="DiBari, Eli" userId="c6557116-a0e3-4672-9c2c-1539e3835968" providerId="ADAL" clId="{0909A871-0405-4594-8F01-12804849EC63}" dt="2021-11-14T20:27:27.233" v="5091" actId="47"/>
        <pc:sldMkLst>
          <pc:docMk/>
          <pc:sldMk cId="3152595093" sldId="265"/>
        </pc:sldMkLst>
      </pc:sldChg>
      <pc:sldChg chg="addSp modSp new mod setBg">
        <pc:chgData name="DiBari, Eli" userId="c6557116-a0e3-4672-9c2c-1539e3835968" providerId="ADAL" clId="{0909A871-0405-4594-8F01-12804849EC63}" dt="2021-11-14T21:13:58.211" v="7175" actId="403"/>
        <pc:sldMkLst>
          <pc:docMk/>
          <pc:sldMk cId="3243512969" sldId="266"/>
        </pc:sldMkLst>
        <pc:spChg chg="mod">
          <ac:chgData name="DiBari, Eli" userId="c6557116-a0e3-4672-9c2c-1539e3835968" providerId="ADAL" clId="{0909A871-0405-4594-8F01-12804849EC63}" dt="2021-11-14T21:13:58.211" v="7175" actId="403"/>
          <ac:spMkLst>
            <pc:docMk/>
            <pc:sldMk cId="3243512969" sldId="266"/>
            <ac:spMk id="2" creationId="{ADD1FD7E-A037-4A1B-A9AD-1385FD534732}"/>
          </ac:spMkLst>
        </pc:spChg>
        <pc:spChg chg="mod">
          <ac:chgData name="DiBari, Eli" userId="c6557116-a0e3-4672-9c2c-1539e3835968" providerId="ADAL" clId="{0909A871-0405-4594-8F01-12804849EC63}" dt="2021-11-14T21:13:26.570" v="7171" actId="14100"/>
          <ac:spMkLst>
            <pc:docMk/>
            <pc:sldMk cId="3243512969" sldId="266"/>
            <ac:spMk id="3" creationId="{30A78072-BDDA-46E9-BFF3-F42F240D147F}"/>
          </ac:spMkLst>
        </pc:spChg>
        <pc:picChg chg="add mod">
          <ac:chgData name="DiBari, Eli" userId="c6557116-a0e3-4672-9c2c-1539e3835968" providerId="ADAL" clId="{0909A871-0405-4594-8F01-12804849EC63}" dt="2021-11-14T21:13:17.389" v="7168" actId="27636"/>
          <ac:picMkLst>
            <pc:docMk/>
            <pc:sldMk cId="3243512969" sldId="266"/>
            <ac:picMk id="4" creationId="{A2DAC168-5910-4679-A36D-B3D745B542CC}"/>
          </ac:picMkLst>
        </pc:picChg>
      </pc:sldChg>
      <pc:sldChg chg="new del">
        <pc:chgData name="DiBari, Eli" userId="c6557116-a0e3-4672-9c2c-1539e3835968" providerId="ADAL" clId="{0909A871-0405-4594-8F01-12804849EC63}" dt="2021-11-14T21:12:52.051" v="7161" actId="47"/>
        <pc:sldMkLst>
          <pc:docMk/>
          <pc:sldMk cId="295533363" sldId="267"/>
        </pc:sldMkLst>
      </pc:sldChg>
      <pc:sldChg chg="addSp delSp modSp new mod ord setBg">
        <pc:chgData name="DiBari, Eli" userId="c6557116-a0e3-4672-9c2c-1539e3835968" providerId="ADAL" clId="{0909A871-0405-4594-8F01-12804849EC63}" dt="2021-11-14T23:19:27.665" v="11443"/>
        <pc:sldMkLst>
          <pc:docMk/>
          <pc:sldMk cId="381612747" sldId="268"/>
        </pc:sldMkLst>
        <pc:spChg chg="add">
          <ac:chgData name="DiBari, Eli" userId="c6557116-a0e3-4672-9c2c-1539e3835968" providerId="ADAL" clId="{0909A871-0405-4594-8F01-12804849EC63}" dt="2021-11-14T21:15:23.568" v="7179" actId="26606"/>
          <ac:spMkLst>
            <pc:docMk/>
            <pc:sldMk cId="381612747" sldId="268"/>
            <ac:spMk id="73" creationId="{587D26DA-9773-4A0E-B213-DDF20A1F1F27}"/>
          </ac:spMkLst>
        </pc:spChg>
        <pc:picChg chg="add del mod">
          <ac:chgData name="DiBari, Eli" userId="c6557116-a0e3-4672-9c2c-1539e3835968" providerId="ADAL" clId="{0909A871-0405-4594-8F01-12804849EC63}" dt="2021-11-14T21:12:46.910" v="7160" actId="21"/>
          <ac:picMkLst>
            <pc:docMk/>
            <pc:sldMk cId="381612747" sldId="268"/>
            <ac:picMk id="4098" creationId="{98928D8E-3FE1-42B0-8138-D978199986B4}"/>
          </ac:picMkLst>
        </pc:picChg>
        <pc:picChg chg="add mod">
          <ac:chgData name="DiBari, Eli" userId="c6557116-a0e3-4672-9c2c-1539e3835968" providerId="ADAL" clId="{0909A871-0405-4594-8F01-12804849EC63}" dt="2021-11-14T21:15:29.114" v="7182" actId="1076"/>
          <ac:picMkLst>
            <pc:docMk/>
            <pc:sldMk cId="381612747" sldId="268"/>
            <ac:picMk id="4100" creationId="{E913A085-1574-4672-AFC7-4361481AE0F4}"/>
          </ac:picMkLst>
        </pc:picChg>
      </pc:sldChg>
      <pc:sldChg chg="new del">
        <pc:chgData name="DiBari, Eli" userId="c6557116-a0e3-4672-9c2c-1539e3835968" providerId="ADAL" clId="{0909A871-0405-4594-8F01-12804849EC63}" dt="2021-11-14T21:12:02.508" v="7157" actId="47"/>
        <pc:sldMkLst>
          <pc:docMk/>
          <pc:sldMk cId="3308887448" sldId="268"/>
        </pc:sldMkLst>
      </pc:sldChg>
      <pc:sldChg chg="addSp delSp modSp new del">
        <pc:chgData name="DiBari, Eli" userId="c6557116-a0e3-4672-9c2c-1539e3835968" providerId="ADAL" clId="{0909A871-0405-4594-8F01-12804849EC63}" dt="2021-11-14T21:13:36.549" v="7172" actId="47"/>
        <pc:sldMkLst>
          <pc:docMk/>
          <pc:sldMk cId="175424025" sldId="269"/>
        </pc:sldMkLst>
        <pc:picChg chg="add del mod">
          <ac:chgData name="DiBari, Eli" userId="c6557116-a0e3-4672-9c2c-1539e3835968" providerId="ADAL" clId="{0909A871-0405-4594-8F01-12804849EC63}" dt="2021-11-14T21:13:02.475" v="7165" actId="21"/>
          <ac:picMkLst>
            <pc:docMk/>
            <pc:sldMk cId="175424025" sldId="269"/>
            <ac:picMk id="2" creationId="{9C725FD4-3718-43CB-BEA8-1EF176A6D867}"/>
          </ac:picMkLst>
        </pc:picChg>
      </pc:sldChg>
      <pc:sldChg chg="addSp modSp new mod">
        <pc:chgData name="DiBari, Eli" userId="c6557116-a0e3-4672-9c2c-1539e3835968" providerId="ADAL" clId="{0909A871-0405-4594-8F01-12804849EC63}" dt="2021-11-14T23:01:40.772" v="11228" actId="1076"/>
        <pc:sldMkLst>
          <pc:docMk/>
          <pc:sldMk cId="745039423" sldId="269"/>
        </pc:sldMkLst>
        <pc:spChg chg="mod">
          <ac:chgData name="DiBari, Eli" userId="c6557116-a0e3-4672-9c2c-1539e3835968" providerId="ADAL" clId="{0909A871-0405-4594-8F01-12804849EC63}" dt="2021-11-14T21:16:00.230" v="7213" actId="20577"/>
          <ac:spMkLst>
            <pc:docMk/>
            <pc:sldMk cId="745039423" sldId="269"/>
            <ac:spMk id="2" creationId="{27D2D2D8-3B98-41A5-BB14-6240C9A03BFC}"/>
          </ac:spMkLst>
        </pc:spChg>
        <pc:spChg chg="mod">
          <ac:chgData name="DiBari, Eli" userId="c6557116-a0e3-4672-9c2c-1539e3835968" providerId="ADAL" clId="{0909A871-0405-4594-8F01-12804849EC63}" dt="2021-11-14T23:01:31.429" v="11225" actId="20577"/>
          <ac:spMkLst>
            <pc:docMk/>
            <pc:sldMk cId="745039423" sldId="269"/>
            <ac:spMk id="3" creationId="{C66A1957-6572-4682-AEA6-44D543EDDA2F}"/>
          </ac:spMkLst>
        </pc:spChg>
        <pc:picChg chg="add mod">
          <ac:chgData name="DiBari, Eli" userId="c6557116-a0e3-4672-9c2c-1539e3835968" providerId="ADAL" clId="{0909A871-0405-4594-8F01-12804849EC63}" dt="2021-11-14T23:01:40.772" v="11228" actId="1076"/>
          <ac:picMkLst>
            <pc:docMk/>
            <pc:sldMk cId="745039423" sldId="269"/>
            <ac:picMk id="8194" creationId="{E79D9B17-0B7A-4375-98DA-1583EDA853A5}"/>
          </ac:picMkLst>
        </pc:picChg>
      </pc:sldChg>
      <pc:sldChg chg="addSp modSp new mod">
        <pc:chgData name="DiBari, Eli" userId="c6557116-a0e3-4672-9c2c-1539e3835968" providerId="ADAL" clId="{0909A871-0405-4594-8F01-12804849EC63}" dt="2021-11-14T23:14:40.266" v="11433" actId="20577"/>
        <pc:sldMkLst>
          <pc:docMk/>
          <pc:sldMk cId="1971544756" sldId="270"/>
        </pc:sldMkLst>
        <pc:spChg chg="mod">
          <ac:chgData name="DiBari, Eli" userId="c6557116-a0e3-4672-9c2c-1539e3835968" providerId="ADAL" clId="{0909A871-0405-4594-8F01-12804849EC63}" dt="2021-11-14T21:37:47.068" v="8511" actId="20577"/>
          <ac:spMkLst>
            <pc:docMk/>
            <pc:sldMk cId="1971544756" sldId="270"/>
            <ac:spMk id="2" creationId="{416400AD-7119-43B7-BA0F-A0B34B611D56}"/>
          </ac:spMkLst>
        </pc:spChg>
        <pc:spChg chg="mod">
          <ac:chgData name="DiBari, Eli" userId="c6557116-a0e3-4672-9c2c-1539e3835968" providerId="ADAL" clId="{0909A871-0405-4594-8F01-12804849EC63}" dt="2021-11-14T23:14:40.266" v="11433" actId="20577"/>
          <ac:spMkLst>
            <pc:docMk/>
            <pc:sldMk cId="1971544756" sldId="270"/>
            <ac:spMk id="3" creationId="{AC9FC095-81EB-4CBC-B27F-8221B8F837E0}"/>
          </ac:spMkLst>
        </pc:spChg>
        <pc:picChg chg="add mod">
          <ac:chgData name="DiBari, Eli" userId="c6557116-a0e3-4672-9c2c-1539e3835968" providerId="ADAL" clId="{0909A871-0405-4594-8F01-12804849EC63}" dt="2021-11-14T21:47:46.784" v="9133" actId="1076"/>
          <ac:picMkLst>
            <pc:docMk/>
            <pc:sldMk cId="1971544756" sldId="270"/>
            <ac:picMk id="7170" creationId="{E1246D5C-3FD0-4A8E-AE87-12AB611BE6FE}"/>
          </ac:picMkLst>
        </pc:picChg>
      </pc:sldChg>
      <pc:sldChg chg="modSp new mod">
        <pc:chgData name="DiBari, Eli" userId="c6557116-a0e3-4672-9c2c-1539e3835968" providerId="ADAL" clId="{0909A871-0405-4594-8F01-12804849EC63}" dt="2021-11-14T23:16:51.033" v="11438" actId="27636"/>
        <pc:sldMkLst>
          <pc:docMk/>
          <pc:sldMk cId="1547780202" sldId="271"/>
        </pc:sldMkLst>
        <pc:spChg chg="mod">
          <ac:chgData name="DiBari, Eli" userId="c6557116-a0e3-4672-9c2c-1539e3835968" providerId="ADAL" clId="{0909A871-0405-4594-8F01-12804849EC63}" dt="2021-11-14T21:54:40.467" v="9897" actId="20577"/>
          <ac:spMkLst>
            <pc:docMk/>
            <pc:sldMk cId="1547780202" sldId="271"/>
            <ac:spMk id="2" creationId="{6219B11D-B5D3-4234-96A3-6BFCB6976A16}"/>
          </ac:spMkLst>
        </pc:spChg>
        <pc:spChg chg="mod">
          <ac:chgData name="DiBari, Eli" userId="c6557116-a0e3-4672-9c2c-1539e3835968" providerId="ADAL" clId="{0909A871-0405-4594-8F01-12804849EC63}" dt="2021-11-14T23:16:51.033" v="11438" actId="27636"/>
          <ac:spMkLst>
            <pc:docMk/>
            <pc:sldMk cId="1547780202" sldId="271"/>
            <ac:spMk id="3" creationId="{2758278C-CF02-44DD-9559-A3155D1B74EB}"/>
          </ac:spMkLst>
        </pc:spChg>
      </pc:sldChg>
      <pc:sldChg chg="modSp new mod">
        <pc:chgData name="DiBari, Eli" userId="c6557116-a0e3-4672-9c2c-1539e3835968" providerId="ADAL" clId="{0909A871-0405-4594-8F01-12804849EC63}" dt="2021-11-14T22:58:12.670" v="11206" actId="27636"/>
        <pc:sldMkLst>
          <pc:docMk/>
          <pc:sldMk cId="2695031497" sldId="272"/>
        </pc:sldMkLst>
        <pc:spChg chg="mod">
          <ac:chgData name="DiBari, Eli" userId="c6557116-a0e3-4672-9c2c-1539e3835968" providerId="ADAL" clId="{0909A871-0405-4594-8F01-12804849EC63}" dt="2021-11-14T22:48:31.418" v="10006" actId="20577"/>
          <ac:spMkLst>
            <pc:docMk/>
            <pc:sldMk cId="2695031497" sldId="272"/>
            <ac:spMk id="2" creationId="{55DBFFD4-E991-4BA2-A7FA-877B206E03A1}"/>
          </ac:spMkLst>
        </pc:spChg>
        <pc:spChg chg="mod">
          <ac:chgData name="DiBari, Eli" userId="c6557116-a0e3-4672-9c2c-1539e3835968" providerId="ADAL" clId="{0909A871-0405-4594-8F01-12804849EC63}" dt="2021-11-14T22:58:12.670" v="11206" actId="27636"/>
          <ac:spMkLst>
            <pc:docMk/>
            <pc:sldMk cId="2695031497" sldId="272"/>
            <ac:spMk id="3" creationId="{3F6B09A0-7770-49B8-A552-9A1F0D7B6EA4}"/>
          </ac:spMkLst>
        </pc:spChg>
      </pc:sldChg>
      <pc:sldChg chg="addSp delSp modSp new mod setBg">
        <pc:chgData name="DiBari, Eli" userId="c6557116-a0e3-4672-9c2c-1539e3835968" providerId="ADAL" clId="{0909A871-0405-4594-8F01-12804849EC63}" dt="2021-11-14T23:05:19.475" v="11286" actId="26606"/>
        <pc:sldMkLst>
          <pc:docMk/>
          <pc:sldMk cId="180304654" sldId="273"/>
        </pc:sldMkLst>
        <pc:spChg chg="add del">
          <ac:chgData name="DiBari, Eli" userId="c6557116-a0e3-4672-9c2c-1539e3835968" providerId="ADAL" clId="{0909A871-0405-4594-8F01-12804849EC63}" dt="2021-11-14T23:04:34.874" v="11282" actId="26606"/>
          <ac:spMkLst>
            <pc:docMk/>
            <pc:sldMk cId="180304654" sldId="273"/>
            <ac:spMk id="71" creationId="{587D26DA-9773-4A0E-B213-DDF20A1F1F27}"/>
          </ac:spMkLst>
        </pc:spChg>
        <pc:spChg chg="add del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73" creationId="{69282F36-261B-49B3-8CA9-FB857C475A0E}"/>
          </ac:spMkLst>
        </pc:spChg>
        <pc:spChg chg="add del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75" creationId="{B87215C3-3B83-4BE7-9213-26E084BD6158}"/>
          </ac:spMkLst>
        </pc:spChg>
        <pc:spChg chg="add del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77" creationId="{13A105D4-2907-419E-8223-4C266BA1E5FB}"/>
          </ac:spMkLst>
        </pc:spChg>
        <pc:spChg chg="add del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79" creationId="{1EEE7F17-8E08-4C69-8E22-661908E6DF72}"/>
          </ac:spMkLst>
        </pc:spChg>
        <pc:spChg chg="add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137" creationId="{8C266B9D-DC87-430A-8D3A-2E83639A1768}"/>
          </ac:spMkLst>
        </pc:spChg>
        <pc:spChg chg="add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139" creationId="{69282F36-261B-49B3-8CA9-FB857C475A0E}"/>
          </ac:spMkLst>
        </pc:spChg>
        <pc:spChg chg="add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141" creationId="{B87215C3-3B83-4BE7-9213-26E084BD6158}"/>
          </ac:spMkLst>
        </pc:spChg>
        <pc:spChg chg="add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143" creationId="{13A105D4-2907-419E-8223-4C266BA1E5FB}"/>
          </ac:spMkLst>
        </pc:spChg>
        <pc:spChg chg="add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145" creationId="{1EEE7F17-8E08-4C69-8E22-661908E6DF72}"/>
          </ac:spMkLst>
        </pc:spChg>
        <pc:spChg chg="add del">
          <ac:chgData name="DiBari, Eli" userId="c6557116-a0e3-4672-9c2c-1539e3835968" providerId="ADAL" clId="{0909A871-0405-4594-8F01-12804849EC63}" dt="2021-11-14T23:05:19.475" v="11286" actId="26606"/>
          <ac:spMkLst>
            <pc:docMk/>
            <pc:sldMk cId="180304654" sldId="273"/>
            <ac:spMk id="9220" creationId="{8C266B9D-DC87-430A-8D3A-2E83639A1768}"/>
          </ac:spMkLst>
        </pc:spChg>
        <pc:picChg chg="add mod">
          <ac:chgData name="DiBari, Eli" userId="c6557116-a0e3-4672-9c2c-1539e3835968" providerId="ADAL" clId="{0909A871-0405-4594-8F01-12804849EC63}" dt="2021-11-14T23:05:19.475" v="11286" actId="26606"/>
          <ac:picMkLst>
            <pc:docMk/>
            <pc:sldMk cId="180304654" sldId="273"/>
            <ac:picMk id="2" creationId="{44ACAD00-945A-48FD-822A-451ACF1617D7}"/>
          </ac:picMkLst>
        </pc:picChg>
        <pc:picChg chg="add del mod">
          <ac:chgData name="DiBari, Eli" userId="c6557116-a0e3-4672-9c2c-1539e3835968" providerId="ADAL" clId="{0909A871-0405-4594-8F01-12804849EC63}" dt="2021-11-14T23:05:11.071" v="11284" actId="478"/>
          <ac:picMkLst>
            <pc:docMk/>
            <pc:sldMk cId="180304654" sldId="273"/>
            <ac:picMk id="9218" creationId="{34E63762-317C-4FDD-B89A-C19892AFEF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7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1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FABF4F-F800-4629-8875-3ED2F5262A6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FC464AB-E7A8-4FE2-9EC6-A37DF96C7F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829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3D90-F169-4E6F-A506-C182316DD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86897"/>
            <a:ext cx="10993549" cy="1475013"/>
          </a:xfrm>
        </p:spPr>
        <p:txBody>
          <a:bodyPr>
            <a:noAutofit/>
          </a:bodyPr>
          <a:lstStyle/>
          <a:p>
            <a:r>
              <a:rPr lang="en-US" sz="4000" dirty="0" err="1"/>
              <a:t>OEC</a:t>
            </a:r>
            <a:r>
              <a:rPr lang="en-US" sz="4000" dirty="0"/>
              <a:t> Chapter 21:</a:t>
            </a:r>
            <a:br>
              <a:rPr lang="en-US" sz="4000" dirty="0"/>
            </a:br>
            <a:r>
              <a:rPr lang="en-US" sz="4000" dirty="0"/>
              <a:t>Spine, Brain,  And Nervous System Injuries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7F12B-5128-4B4B-8188-954DAEFB0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266950"/>
            <a:ext cx="11011582" cy="73309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11/14/2021</a:t>
            </a:r>
          </a:p>
          <a:p>
            <a:r>
              <a:rPr lang="en-US" sz="1800" dirty="0"/>
              <a:t>Eli DiBari</a:t>
            </a:r>
          </a:p>
        </p:txBody>
      </p:sp>
    </p:spTree>
    <p:extLst>
      <p:ext uri="{BB962C8B-B14F-4D97-AF65-F5344CB8AC3E}">
        <p14:creationId xmlns:p14="http://schemas.microsoft.com/office/powerpoint/2010/main" val="86994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89F8-2072-471E-B4D4-B8A78A65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Brain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A03E-9A14-4053-AF6B-3E252330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7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Coup-Contrecoup Brain Injury</a:t>
            </a:r>
            <a:endParaRPr lang="en-US" dirty="0"/>
          </a:p>
          <a:p>
            <a:r>
              <a:rPr lang="en-US" dirty="0"/>
              <a:t>Rapid deceleration or impact</a:t>
            </a:r>
          </a:p>
          <a:p>
            <a:r>
              <a:rPr lang="en-US" dirty="0"/>
              <a:t>Brain keeps moving forward and strikes the front of the skull (coup)</a:t>
            </a:r>
          </a:p>
          <a:p>
            <a:r>
              <a:rPr lang="en-US" dirty="0"/>
              <a:t>Head stops and brain bounces back and strikes the back of the skull (contrecoup)</a:t>
            </a:r>
          </a:p>
          <a:p>
            <a:r>
              <a:rPr lang="en-US" dirty="0"/>
              <a:t>Can cause significant intracranial bleeding, swelling, compromises brain function</a:t>
            </a:r>
          </a:p>
          <a:p>
            <a:r>
              <a:rPr lang="en-US" dirty="0"/>
              <a:t>Varying timelines before signs/symptoms present</a:t>
            </a:r>
          </a:p>
          <a:p>
            <a:endParaRPr lang="en-US" dirty="0"/>
          </a:p>
          <a:p>
            <a:r>
              <a:rPr lang="en-US" dirty="0"/>
              <a:t>Intracranial pressure (</a:t>
            </a:r>
            <a:r>
              <a:rPr lang="en-US" dirty="0" err="1"/>
              <a:t>ICP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Caused by bleeding, swelling, etc.</a:t>
            </a:r>
          </a:p>
          <a:p>
            <a:pPr lvl="1"/>
            <a:r>
              <a:rPr lang="en-US" dirty="0"/>
              <a:t>Brain tissue is compressed, brain function is reduced, can lead to death</a:t>
            </a:r>
          </a:p>
        </p:txBody>
      </p:sp>
    </p:spTree>
    <p:extLst>
      <p:ext uri="{BB962C8B-B14F-4D97-AF65-F5344CB8AC3E}">
        <p14:creationId xmlns:p14="http://schemas.microsoft.com/office/powerpoint/2010/main" val="244457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DF23-C9FF-487D-8B84-6353C2AC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Brain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6841-311B-4FF8-99AD-4E120500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2973"/>
            <a:ext cx="11029615" cy="4734046"/>
          </a:xfrm>
        </p:spPr>
        <p:txBody>
          <a:bodyPr>
            <a:normAutofit/>
          </a:bodyPr>
          <a:lstStyle/>
          <a:p>
            <a:r>
              <a:rPr lang="en-US" dirty="0"/>
              <a:t>Traumatic brain injury (</a:t>
            </a:r>
            <a:r>
              <a:rPr lang="en-US" dirty="0" err="1"/>
              <a:t>TBI</a:t>
            </a:r>
            <a:r>
              <a:rPr lang="en-US" dirty="0"/>
              <a:t>) – mechanical injury to brain that results in short- or long-term neurologic deficit</a:t>
            </a:r>
          </a:p>
          <a:p>
            <a:pPr lvl="1"/>
            <a:r>
              <a:rPr lang="en-US" dirty="0"/>
              <a:t>Recurrent </a:t>
            </a:r>
            <a:r>
              <a:rPr lang="en-US" dirty="0" err="1"/>
              <a:t>TBIs</a:t>
            </a:r>
            <a:r>
              <a:rPr lang="en-US" dirty="0"/>
              <a:t> occur when patient receives another </a:t>
            </a:r>
            <a:r>
              <a:rPr lang="en-US" dirty="0" err="1"/>
              <a:t>TBI</a:t>
            </a:r>
            <a:r>
              <a:rPr lang="en-US" dirty="0"/>
              <a:t> before initial has not fully healed</a:t>
            </a:r>
          </a:p>
          <a:p>
            <a:pPr lvl="1"/>
            <a:r>
              <a:rPr lang="en-US" dirty="0"/>
              <a:t>Can lead to severe, cumulative, permanent neurologic damage known as chronic traumatic encephalopathy</a:t>
            </a:r>
          </a:p>
          <a:p>
            <a:pPr lvl="1"/>
            <a:r>
              <a:rPr lang="en-US" dirty="0"/>
              <a:t>Patients with </a:t>
            </a:r>
            <a:r>
              <a:rPr lang="en-US" dirty="0" err="1"/>
              <a:t>TBIs</a:t>
            </a:r>
            <a:r>
              <a:rPr lang="en-US" dirty="0"/>
              <a:t> should cease activity that caused the injury until cleared by medical professional</a:t>
            </a:r>
          </a:p>
          <a:p>
            <a:endParaRPr lang="en-US" dirty="0"/>
          </a:p>
          <a:p>
            <a:r>
              <a:rPr lang="en-US" dirty="0"/>
              <a:t>Concussion – </a:t>
            </a:r>
            <a:r>
              <a:rPr lang="en-US" dirty="0" err="1"/>
              <a:t>TBI</a:t>
            </a:r>
            <a:r>
              <a:rPr lang="en-US" dirty="0"/>
              <a:t> caused by temporary disruption of brain function by trauma</a:t>
            </a:r>
          </a:p>
          <a:p>
            <a:pPr lvl="1"/>
            <a:r>
              <a:rPr lang="en-US" dirty="0"/>
              <a:t>Mild – no LOR          Moderate – LOR of &lt;= 5 mins          Severe – LOR of &gt;= 5 mins</a:t>
            </a:r>
          </a:p>
          <a:p>
            <a:pPr lvl="1"/>
            <a:r>
              <a:rPr lang="en-US" dirty="0"/>
              <a:t>Can result in measurable memory loss</a:t>
            </a:r>
          </a:p>
          <a:p>
            <a:pPr lvl="2"/>
            <a:r>
              <a:rPr lang="en-US" b="1" dirty="0"/>
              <a:t>Retrograde amnesia</a:t>
            </a:r>
            <a:r>
              <a:rPr lang="en-US" dirty="0"/>
              <a:t> – loss of memory BEFORE injury</a:t>
            </a:r>
          </a:p>
          <a:p>
            <a:pPr lvl="2"/>
            <a:r>
              <a:rPr lang="en-US" b="1" dirty="0"/>
              <a:t>Antegrade amnesia </a:t>
            </a:r>
            <a:r>
              <a:rPr lang="en-US" dirty="0"/>
              <a:t>– loss of memory AFTER injury</a:t>
            </a:r>
          </a:p>
        </p:txBody>
      </p:sp>
    </p:spTree>
    <p:extLst>
      <p:ext uri="{BB962C8B-B14F-4D97-AF65-F5344CB8AC3E}">
        <p14:creationId xmlns:p14="http://schemas.microsoft.com/office/powerpoint/2010/main" val="267179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FD7E-A037-4A1B-A9AD-1385FD53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BRAIN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8072-BDDA-46E9-BFF3-F42F240D1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9132"/>
            <a:ext cx="7225075" cy="4504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Cerebral contusion – bruising of the brain; rupture of small blood vessels in a localized area.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Cerebral hematoma – accumulation of blood outside of vasculature within skull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Subdural hematoma – VENOUS bleeding between dura mater and brain; slower onset of signs/symptoms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Epidural hematoma – ARTERIAL bleeding between skull and dura mater; rapid onset of signs/symptoms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Lucid interval </a:t>
            </a:r>
            <a:r>
              <a:rPr lang="en-US" dirty="0"/>
              <a:t>– patient decompensates from alert to unresponsive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Intracranial hematoma – rupture of vessel within brain; can occur spontaneously or from trauma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Diffuse axonal injury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Caused by high-velocity rotational/deceleration mechanisms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Patients are immediately, or quickly become unresponsive</a:t>
            </a:r>
          </a:p>
        </p:txBody>
      </p:sp>
      <p:pic>
        <p:nvPicPr>
          <p:cNvPr id="4" name="Picture 2" descr="What Is a Hematoma? Treatment (Epidural), Symptoms (Bruise) &amp;amp; Pictures">
            <a:extLst>
              <a:ext uri="{FF2B5EF4-FFF2-40B4-BE49-F238E27FC236}">
                <a16:creationId xmlns:a16="http://schemas.microsoft.com/office/drawing/2014/main" id="{A2DAC168-5910-4679-A36D-B3D745B54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 r="3" b="3407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1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D2D8-3B98-41A5-BB14-6240C9A0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Spinal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A1957-6572-4682-AEA6-44D543ED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47876"/>
            <a:ext cx="11029615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Fractures of spine occur from BLUNT, ROTATIONAL, PENETRATING, COMPRESSION, or DISTRACTION trauma</a:t>
            </a:r>
          </a:p>
          <a:p>
            <a:pPr lvl="1"/>
            <a:r>
              <a:rPr lang="en-US" dirty="0"/>
              <a:t>Fun (or not so fun) fact… 80% of spinal cord injuries occur in men</a:t>
            </a:r>
          </a:p>
          <a:p>
            <a:r>
              <a:rPr lang="en-US" dirty="0"/>
              <a:t>Cervical spine fractures can result in paralysis of arms and legs, loss of sensation below injury site</a:t>
            </a:r>
          </a:p>
          <a:p>
            <a:r>
              <a:rPr lang="en-US" dirty="0"/>
              <a:t>“</a:t>
            </a:r>
            <a:r>
              <a:rPr lang="en-US" dirty="0" err="1"/>
              <a:t>C3</a:t>
            </a:r>
            <a:r>
              <a:rPr lang="en-US" dirty="0"/>
              <a:t>, </a:t>
            </a:r>
            <a:r>
              <a:rPr lang="en-US" dirty="0" err="1"/>
              <a:t>C4</a:t>
            </a:r>
            <a:r>
              <a:rPr lang="en-US" dirty="0"/>
              <a:t>, </a:t>
            </a:r>
            <a:r>
              <a:rPr lang="en-US" dirty="0" err="1"/>
              <a:t>C5</a:t>
            </a:r>
            <a:r>
              <a:rPr lang="en-US" dirty="0"/>
              <a:t>, keep the diaphragm alive”</a:t>
            </a:r>
          </a:p>
          <a:p>
            <a:pPr lvl="1"/>
            <a:r>
              <a:rPr lang="en-US" dirty="0"/>
              <a:t>Phrenic nerves responsible for stimulating diaphragm and breathing</a:t>
            </a:r>
          </a:p>
          <a:p>
            <a:r>
              <a:rPr lang="en-US" dirty="0"/>
              <a:t>Lower-thoracic or lumbar fractures are most common</a:t>
            </a:r>
          </a:p>
          <a:p>
            <a:pPr lvl="1"/>
            <a:r>
              <a:rPr lang="en-US" dirty="0"/>
              <a:t>High velocity MOI, twisting forces lead to these injuries</a:t>
            </a:r>
          </a:p>
          <a:p>
            <a:endParaRPr lang="en-US" dirty="0"/>
          </a:p>
          <a:p>
            <a:r>
              <a:rPr lang="en-US" dirty="0"/>
              <a:t>Neurologic injuries result from spinal cord damage via spinal injuries</a:t>
            </a:r>
          </a:p>
          <a:p>
            <a:pPr lvl="1"/>
            <a:r>
              <a:rPr lang="en-US" dirty="0"/>
              <a:t>Direct – displaced vertebrae puts pressure on or lacerates spinal cord</a:t>
            </a:r>
          </a:p>
          <a:p>
            <a:pPr lvl="1"/>
            <a:r>
              <a:rPr lang="en-US" dirty="0"/>
              <a:t>Indirect – hematoma inside spinal canal puts pressure on spinal </a:t>
            </a:r>
          </a:p>
          <a:p>
            <a:pPr marL="324000" lvl="1" indent="0">
              <a:buNone/>
            </a:pPr>
            <a:r>
              <a:rPr lang="en-US" dirty="0"/>
              <a:t>	     cord or spinal cord swells</a:t>
            </a:r>
          </a:p>
          <a:p>
            <a:endParaRPr lang="en-US" dirty="0"/>
          </a:p>
          <a:p>
            <a:r>
              <a:rPr lang="en-US" dirty="0"/>
              <a:t>Watch for NEUROGENIC SHOCK!</a:t>
            </a:r>
          </a:p>
          <a:p>
            <a:pPr lvl="1"/>
            <a:r>
              <a:rPr lang="en-US" dirty="0"/>
              <a:t>Disruption of autonomic nervous system disrupted</a:t>
            </a:r>
          </a:p>
        </p:txBody>
      </p:sp>
      <p:pic>
        <p:nvPicPr>
          <p:cNvPr id="8194" name="Picture 2" descr="Epic Twerk Fail GIFs | Tenor">
            <a:extLst>
              <a:ext uri="{FF2B5EF4-FFF2-40B4-BE49-F238E27FC236}">
                <a16:creationId xmlns:a16="http://schemas.microsoft.com/office/drawing/2014/main" id="{E79D9B17-0B7A-4375-98DA-1583EDA853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39" y="3638550"/>
            <a:ext cx="4817054" cy="26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3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00AD-7119-43B7-BA0F-A0B34B61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C095-81EB-4CBC-B27F-8221B8F8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9300"/>
            <a:ext cx="11029615" cy="4638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Primary assessment remains constant… extra attention to c-spine precautions and LOR</a:t>
            </a:r>
          </a:p>
          <a:p>
            <a:pPr lvl="1"/>
            <a:r>
              <a:rPr lang="en-US" dirty="0"/>
              <a:t>Raccoon eyes, Battle sign</a:t>
            </a:r>
          </a:p>
          <a:p>
            <a:pPr lvl="1"/>
            <a:r>
              <a:rPr lang="en-US" dirty="0"/>
              <a:t>AVPU scale</a:t>
            </a:r>
          </a:p>
          <a:p>
            <a:pPr lvl="1"/>
            <a:r>
              <a:rPr lang="en-US" dirty="0"/>
              <a:t>Posturing (decerebrate/decorticate) and behavior</a:t>
            </a:r>
          </a:p>
          <a:p>
            <a:pPr lvl="1"/>
            <a:r>
              <a:rPr lang="en-US" dirty="0"/>
              <a:t>IMMEDIATELY hold manual spinal motion restriction! Until it can be ruled out…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Focus on head, neck, and spine during head-to-toe assessment</a:t>
            </a:r>
          </a:p>
          <a:p>
            <a:pPr lvl="1"/>
            <a:r>
              <a:rPr lang="en-US" dirty="0"/>
              <a:t>Deformities of head, soft spots/step offs on neck, spine</a:t>
            </a:r>
          </a:p>
          <a:p>
            <a:pPr lvl="1"/>
            <a:r>
              <a:rPr lang="en-US" dirty="0" err="1"/>
              <a:t>CSMs</a:t>
            </a:r>
            <a:r>
              <a:rPr lang="en-US" dirty="0"/>
              <a:t> of extremities</a:t>
            </a:r>
          </a:p>
          <a:p>
            <a:r>
              <a:rPr lang="en-US" dirty="0"/>
              <a:t>PERRL - anisocoria</a:t>
            </a:r>
          </a:p>
          <a:p>
            <a:r>
              <a:rPr lang="en-US" dirty="0"/>
              <a:t>Examine ears/nose for CSF leakage – halo test</a:t>
            </a:r>
          </a:p>
          <a:p>
            <a:r>
              <a:rPr lang="en-US" dirty="0"/>
              <a:t>Vitals – Cushing's triad (increased </a:t>
            </a:r>
            <a:r>
              <a:rPr lang="en-US" dirty="0" err="1"/>
              <a:t>ICP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Hypertension, bradycardia, irregular breathing</a:t>
            </a:r>
          </a:p>
        </p:txBody>
      </p:sp>
      <p:pic>
        <p:nvPicPr>
          <p:cNvPr id="7170" name="Picture 2" descr="EMNote.org - Diagnosis of CSF rhinorrhea: 1. The &amp;quot;halo&amp;quot;... | Facebook">
            <a:extLst>
              <a:ext uri="{FF2B5EF4-FFF2-40B4-BE49-F238E27FC236}">
                <a16:creationId xmlns:a16="http://schemas.microsoft.com/office/drawing/2014/main" id="{E1246D5C-3FD0-4A8E-AE87-12AB611BE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94" y="4276725"/>
            <a:ext cx="2470364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4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4" descr="10 Symptoms of Moderate or Severe Traumatic Brain Injury (TBI) - TheraSpecs">
            <a:extLst>
              <a:ext uri="{FF2B5EF4-FFF2-40B4-BE49-F238E27FC236}">
                <a16:creationId xmlns:a16="http://schemas.microsoft.com/office/drawing/2014/main" id="{44ACAD00-945A-48FD-822A-451ACF16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641" y="599724"/>
            <a:ext cx="5667924" cy="52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B11D-B5D3-4234-96A3-6BFCB697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278C-CF02-44DD-9559-A3155D1B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13846"/>
            <a:ext cx="11029615" cy="4172679"/>
          </a:xfrm>
        </p:spPr>
        <p:txBody>
          <a:bodyPr>
            <a:normAutofit/>
          </a:bodyPr>
          <a:lstStyle/>
          <a:p>
            <a:r>
              <a:rPr lang="en-US" dirty="0"/>
              <a:t>When to stabilize patient on backboard/vacuum splint?</a:t>
            </a:r>
          </a:p>
          <a:p>
            <a:pPr lvl="1"/>
            <a:r>
              <a:rPr lang="en-US" dirty="0"/>
              <a:t>Potential MOI for spinal injury and reliable assessment that suggests spinal injury, along with A on AVPU</a:t>
            </a:r>
          </a:p>
          <a:p>
            <a:pPr lvl="1"/>
            <a:r>
              <a:rPr lang="en-US" dirty="0"/>
              <a:t>Potential MOI for spinal injury without reliable assessment, along with &lt;A on AVPU</a:t>
            </a:r>
          </a:p>
          <a:p>
            <a:pPr lvl="1"/>
            <a:r>
              <a:rPr lang="en-US" dirty="0"/>
              <a:t>Unresponsive patient in unwitnessed traumatic event</a:t>
            </a:r>
          </a:p>
          <a:p>
            <a:pPr lvl="1"/>
            <a:r>
              <a:rPr lang="en-US" dirty="0"/>
              <a:t>Positive findings during assessment</a:t>
            </a:r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When to NOT stabilize patient on backboard/vacuum splint?</a:t>
            </a:r>
          </a:p>
          <a:p>
            <a:pPr lvl="1"/>
            <a:r>
              <a:rPr lang="en-US" dirty="0"/>
              <a:t>Low-energy incidents</a:t>
            </a:r>
          </a:p>
          <a:p>
            <a:pPr lvl="1"/>
            <a:r>
              <a:rPr lang="en-US" dirty="0"/>
              <a:t>“Just-in-case” situations</a:t>
            </a:r>
          </a:p>
          <a:p>
            <a:pPr lvl="1"/>
            <a:r>
              <a:rPr lang="en-US" dirty="0"/>
              <a:t>Headache, brief loss of LOR, but are currently A on AVPU</a:t>
            </a:r>
          </a:p>
          <a:p>
            <a:pPr lvl="1"/>
            <a:r>
              <a:rPr lang="en-US" dirty="0"/>
              <a:t>Patient up + walking around on scene after significant MOI</a:t>
            </a:r>
          </a:p>
        </p:txBody>
      </p:sp>
    </p:spTree>
    <p:extLst>
      <p:ext uri="{BB962C8B-B14F-4D97-AF65-F5344CB8AC3E}">
        <p14:creationId xmlns:p14="http://schemas.microsoft.com/office/powerpoint/2010/main" val="154778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FFD4-E991-4BA2-A7FA-877B206E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09A0-7770-49B8-A552-9A1F0D7B6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6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person is exhibiting loss of movement and loss of sensation in all four extremities has injured what part of the spine?</a:t>
            </a:r>
          </a:p>
          <a:p>
            <a:pPr marL="0" indent="0">
              <a:buNone/>
            </a:pPr>
            <a:r>
              <a:rPr lang="en-US" dirty="0"/>
              <a:t>a) Cervical                     b)  Thoracic                    c) Lumbar                   d) Sacral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following is NOT a sign of a traumatic brain injury:</a:t>
            </a:r>
          </a:p>
          <a:p>
            <a:pPr marL="0" indent="0">
              <a:buNone/>
            </a:pPr>
            <a:r>
              <a:rPr lang="en-US" dirty="0"/>
              <a:t>a) Incontinence                b) Seizures                 c) Abdominal pain              d) Posturing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Ski patrol is called to the cafeteria to evaluate an 85-year-old man who is “not acting right” according to his family. he tells you he has a headache. Upon exam you note a healing bruise on the right side of his head. His family states that he struck his head on a kitchen cabinet a few days ago. Based on your findings, what type of injury is most likely to have occurred? </a:t>
            </a:r>
          </a:p>
          <a:p>
            <a:pPr marL="0" indent="0">
              <a:buNone/>
            </a:pPr>
            <a:r>
              <a:rPr lang="en-US" dirty="0"/>
              <a:t>a) Diffuse axonal injury            b) Subdural hematoma             c) Intercranial hemorrhage           d) Spinal cord injury</a:t>
            </a:r>
          </a:p>
        </p:txBody>
      </p:sp>
    </p:spTree>
    <p:extLst>
      <p:ext uri="{BB962C8B-B14F-4D97-AF65-F5344CB8AC3E}">
        <p14:creationId xmlns:p14="http://schemas.microsoft.com/office/powerpoint/2010/main" val="269503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7E918-F3EA-4804-AF8E-7A12B0AA4C97}"/>
              </a:ext>
            </a:extLst>
          </p:cNvPr>
          <p:cNvSpPr txBox="1"/>
          <p:nvPr/>
        </p:nvSpPr>
        <p:spPr>
          <a:xfrm>
            <a:off x="495300" y="704850"/>
            <a:ext cx="1121092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OBJECTIVES</a:t>
            </a:r>
          </a:p>
          <a:p>
            <a:endParaRPr lang="en-US" sz="2400" dirty="0"/>
          </a:p>
          <a:p>
            <a:r>
              <a:rPr lang="en-US" sz="2000" b="1" dirty="0"/>
              <a:t>21-1</a:t>
            </a:r>
            <a:r>
              <a:rPr lang="en-US" sz="2000" dirty="0"/>
              <a:t> Identify and define the two major anatomic components of the central nervous system.</a:t>
            </a:r>
          </a:p>
          <a:p>
            <a:r>
              <a:rPr lang="en-US" sz="2000" b="1" dirty="0"/>
              <a:t>21-2</a:t>
            </a:r>
            <a:r>
              <a:rPr lang="en-US" sz="2000" dirty="0"/>
              <a:t> Define traumatic brain injury</a:t>
            </a:r>
          </a:p>
          <a:p>
            <a:r>
              <a:rPr lang="en-US" sz="2000" b="1" dirty="0"/>
              <a:t>21-3</a:t>
            </a:r>
            <a:r>
              <a:rPr lang="en-US" sz="2000" dirty="0"/>
              <a:t> Describe traumatic injuries involving the spine.</a:t>
            </a:r>
          </a:p>
          <a:p>
            <a:r>
              <a:rPr lang="en-US" sz="2000" b="1" dirty="0"/>
              <a:t>21-4 </a:t>
            </a:r>
            <a:r>
              <a:rPr lang="en-US" sz="2000" dirty="0"/>
              <a:t>Describe the signs and symptoms of spinal injuries.</a:t>
            </a:r>
          </a:p>
          <a:p>
            <a:r>
              <a:rPr lang="en-US" sz="2000" b="1" dirty="0"/>
              <a:t>21-5 </a:t>
            </a:r>
            <a:r>
              <a:rPr lang="en-US" sz="2000" dirty="0"/>
              <a:t>Describe how to properly assess a patient with a suspected brain and spinal cord injury.</a:t>
            </a:r>
          </a:p>
          <a:p>
            <a:r>
              <a:rPr lang="en-US" sz="2000" b="1" dirty="0"/>
              <a:t>21-6 </a:t>
            </a:r>
            <a:r>
              <a:rPr lang="en-US" sz="2000" dirty="0"/>
              <a:t>List the signs and symptoms of a traumatic brain injury.</a:t>
            </a:r>
          </a:p>
          <a:p>
            <a:r>
              <a:rPr lang="en-US" sz="2000" b="1" dirty="0"/>
              <a:t>21-7 </a:t>
            </a:r>
            <a:r>
              <a:rPr lang="en-US" sz="2000" dirty="0"/>
              <a:t>Demonstrate how to properly care for a patient with a brain and spinal cord injury.</a:t>
            </a:r>
          </a:p>
          <a:p>
            <a:r>
              <a:rPr lang="en-US" sz="2000" b="1" dirty="0"/>
              <a:t>21-8 </a:t>
            </a:r>
            <a:r>
              <a:rPr lang="en-US" sz="2000" dirty="0"/>
              <a:t>Demonstrate how to maintain proper spinal alignment while placing a patient onto a long backboard 		  from 1) supine and 2) sitting positions.</a:t>
            </a:r>
          </a:p>
          <a:p>
            <a:r>
              <a:rPr lang="en-US" sz="2000" b="1" dirty="0"/>
              <a:t>21-9 </a:t>
            </a:r>
            <a:r>
              <a:rPr lang="en-US" sz="2000" dirty="0"/>
              <a:t>Explain and demonstrate how to perform neutral head alignment.</a:t>
            </a:r>
          </a:p>
          <a:p>
            <a:r>
              <a:rPr lang="en-US" sz="2000" b="1" dirty="0"/>
              <a:t>21-10 </a:t>
            </a:r>
            <a:r>
              <a:rPr lang="en-US" sz="2000" dirty="0"/>
              <a:t>Demonstrate how to size and apply a cervical collar.</a:t>
            </a:r>
          </a:p>
          <a:p>
            <a:r>
              <a:rPr lang="en-US" sz="2000" b="1" dirty="0"/>
              <a:t>21-11 </a:t>
            </a:r>
            <a:r>
              <a:rPr lang="en-US" sz="2000" dirty="0"/>
              <a:t>Demonstrate how to perform and axial drag.</a:t>
            </a:r>
          </a:p>
          <a:p>
            <a:r>
              <a:rPr lang="en-US" sz="2000" b="1" dirty="0"/>
              <a:t>21-12 </a:t>
            </a:r>
            <a:r>
              <a:rPr lang="en-US" sz="2000" dirty="0"/>
              <a:t>Demonstrate how to secure a patient to a long backboard.</a:t>
            </a:r>
          </a:p>
          <a:p>
            <a:r>
              <a:rPr lang="en-US" sz="2000" b="1" dirty="0"/>
              <a:t>21-13 </a:t>
            </a:r>
            <a:r>
              <a:rPr lang="en-US" sz="2000" dirty="0"/>
              <a:t>Demonstrate how to place a patient on a full-body vacuum mattress.</a:t>
            </a:r>
          </a:p>
          <a:p>
            <a:r>
              <a:rPr lang="en-US" sz="2000" b="1" dirty="0"/>
              <a:t>21-14 </a:t>
            </a:r>
            <a:r>
              <a:rPr lang="en-US" sz="2000" dirty="0"/>
              <a:t>Describe and demonstrate how to remove a helmet.</a:t>
            </a:r>
          </a:p>
          <a:p>
            <a:r>
              <a:rPr lang="en-US" sz="2000" b="1" dirty="0"/>
              <a:t>21-15 </a:t>
            </a:r>
            <a:r>
              <a:rPr lang="en-US" sz="2000" dirty="0"/>
              <a:t>Explain and demonstrate the principle of “jams and pretzels.”</a:t>
            </a:r>
          </a:p>
        </p:txBody>
      </p:sp>
    </p:spTree>
    <p:extLst>
      <p:ext uri="{BB962C8B-B14F-4D97-AF65-F5344CB8AC3E}">
        <p14:creationId xmlns:p14="http://schemas.microsoft.com/office/powerpoint/2010/main" val="246204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13F9-7558-4F83-BBD5-16B7FF70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Overview</a:t>
            </a: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kiing with Ski Patrol and broken bones – Orange County Register">
            <a:extLst>
              <a:ext uri="{FF2B5EF4-FFF2-40B4-BE49-F238E27FC236}">
                <a16:creationId xmlns:a16="http://schemas.microsoft.com/office/drawing/2014/main" id="{788B4980-D42C-4EF5-AFB5-BF9E2C27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54235"/>
            <a:ext cx="4962525" cy="32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4C06-943F-4CEB-99FB-779070DF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/>
              <a:t>Spine, brain, and nervous system injuries are among the most serious that </a:t>
            </a:r>
            <a:r>
              <a:rPr lang="en-US" err="1"/>
              <a:t>OEC</a:t>
            </a:r>
            <a:r>
              <a:rPr lang="en-US"/>
              <a:t> technicians like ski patrollers encounter</a:t>
            </a:r>
          </a:p>
          <a:p>
            <a:r>
              <a:rPr lang="en-US"/>
              <a:t>From 2007-2011, hospital ERs treated 32,643 patients that received traumatic brain injuries (</a:t>
            </a:r>
            <a:r>
              <a:rPr lang="en-US" err="1"/>
              <a:t>TBIs</a:t>
            </a:r>
            <a:r>
              <a:rPr lang="en-US"/>
              <a:t>) from winter sports alone</a:t>
            </a:r>
          </a:p>
          <a:p>
            <a:r>
              <a:rPr lang="en-US"/>
              <a:t>Know your stuff!</a:t>
            </a:r>
          </a:p>
        </p:txBody>
      </p:sp>
    </p:spTree>
    <p:extLst>
      <p:ext uri="{BB962C8B-B14F-4D97-AF65-F5344CB8AC3E}">
        <p14:creationId xmlns:p14="http://schemas.microsoft.com/office/powerpoint/2010/main" val="152467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6205-D460-469B-B56F-B03CA4F6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Anatomy/Physiology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B146-8BE6-485C-87F1-D4919252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4050"/>
            <a:ext cx="11029615" cy="4762500"/>
          </a:xfrm>
        </p:spPr>
        <p:txBody>
          <a:bodyPr>
            <a:normAutofit/>
          </a:bodyPr>
          <a:lstStyle/>
          <a:p>
            <a:r>
              <a:rPr lang="en-US" dirty="0"/>
              <a:t>Spinal column contains 33 vertebrae</a:t>
            </a:r>
          </a:p>
          <a:p>
            <a:pPr lvl="1"/>
            <a:r>
              <a:rPr lang="en-US" dirty="0"/>
              <a:t>Cervical – 7 vertebrae</a:t>
            </a:r>
          </a:p>
          <a:p>
            <a:pPr lvl="1"/>
            <a:r>
              <a:rPr lang="en-US" dirty="0"/>
              <a:t>Thoracic – 12 vertebrae</a:t>
            </a:r>
          </a:p>
          <a:p>
            <a:pPr lvl="1"/>
            <a:r>
              <a:rPr lang="en-US" dirty="0"/>
              <a:t>Lumbar – 5 vertebrae</a:t>
            </a:r>
          </a:p>
          <a:p>
            <a:pPr lvl="1"/>
            <a:r>
              <a:rPr lang="en-US" dirty="0"/>
              <a:t>Sacrum – 5 vertebrae</a:t>
            </a:r>
          </a:p>
          <a:p>
            <a:pPr lvl="1"/>
            <a:r>
              <a:rPr lang="en-US" dirty="0"/>
              <a:t>Coccyx - 4 vertebrae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Body is wired by nervous system that sends electrical/chemical impulses</a:t>
            </a:r>
          </a:p>
          <a:p>
            <a:pPr lvl="1"/>
            <a:r>
              <a:rPr lang="en-US" dirty="0"/>
              <a:t>Central nervous system (CNS) – brain and spinal cord</a:t>
            </a:r>
          </a:p>
          <a:p>
            <a:pPr lvl="1"/>
            <a:r>
              <a:rPr lang="en-US" dirty="0"/>
              <a:t>Peripheral nervous system – nerves that stretch into extremities </a:t>
            </a:r>
          </a:p>
          <a:p>
            <a:pPr lvl="1"/>
            <a:r>
              <a:rPr lang="en-US" dirty="0"/>
              <a:t>Neurons are functional unit of nervous system w/ axons projecting electrical signals away from neuron</a:t>
            </a:r>
          </a:p>
        </p:txBody>
      </p:sp>
    </p:spTree>
    <p:extLst>
      <p:ext uri="{BB962C8B-B14F-4D97-AF65-F5344CB8AC3E}">
        <p14:creationId xmlns:p14="http://schemas.microsoft.com/office/powerpoint/2010/main" val="81564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2" descr="The Vertebral Column - Joints - Vertebrae - Vertebral Structure">
            <a:extLst>
              <a:ext uri="{FF2B5EF4-FFF2-40B4-BE49-F238E27FC236}">
                <a16:creationId xmlns:a16="http://schemas.microsoft.com/office/drawing/2014/main" id="{1723B9D1-3733-4F7A-8A52-B2EBD25D0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33" y="890754"/>
            <a:ext cx="5609384" cy="50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mple Nervous System – Origami Organelles">
            <a:extLst>
              <a:ext uri="{FF2B5EF4-FFF2-40B4-BE49-F238E27FC236}">
                <a16:creationId xmlns:a16="http://schemas.microsoft.com/office/drawing/2014/main" id="{EB5B15D0-2B0D-4BB1-B2F1-7F7944E9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1717" y="643467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150A-7F73-4818-9D2D-3B75E3E0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Anatomy/Physiology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7AEED-4A67-47AA-9214-2B9EBD4C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85271"/>
            <a:ext cx="11029615" cy="3772629"/>
          </a:xfrm>
        </p:spPr>
        <p:txBody>
          <a:bodyPr>
            <a:normAutofit/>
          </a:bodyPr>
          <a:lstStyle/>
          <a:p>
            <a:r>
              <a:rPr lang="en-US" sz="2400" dirty="0"/>
              <a:t>Each region of spine contains same number of nerves as vertebrae</a:t>
            </a:r>
          </a:p>
          <a:p>
            <a:pPr lvl="1"/>
            <a:r>
              <a:rPr lang="en-US" sz="2000" dirty="0"/>
              <a:t>Cervical spine is exception… 7 vertebrae, 8 cervical nerves</a:t>
            </a:r>
          </a:p>
          <a:p>
            <a:r>
              <a:rPr lang="en-US" sz="2400" dirty="0"/>
              <a:t>Direct injuries to spinal cord will cause sensory/motor function below the injury to be lost</a:t>
            </a:r>
          </a:p>
          <a:p>
            <a:endParaRPr lang="en-US" sz="2400" dirty="0"/>
          </a:p>
          <a:p>
            <a:r>
              <a:rPr lang="en-US" sz="2400" dirty="0"/>
              <a:t>Sensory neurons in extremities sense position, hot/cold, pain</a:t>
            </a:r>
          </a:p>
          <a:p>
            <a:r>
              <a:rPr lang="en-US" sz="2400" dirty="0"/>
              <a:t>Sensory and motor neurons exist together in peripheral nerve pathways</a:t>
            </a:r>
          </a:p>
        </p:txBody>
      </p:sp>
    </p:spTree>
    <p:extLst>
      <p:ext uri="{BB962C8B-B14F-4D97-AF65-F5344CB8AC3E}">
        <p14:creationId xmlns:p14="http://schemas.microsoft.com/office/powerpoint/2010/main" val="425624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C3F1-7433-4249-80F5-78AE88E4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Anatomy/Physiology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7D4A-2DDB-4659-8D17-AEE27EC0F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4296"/>
            <a:ext cx="11029615" cy="4306029"/>
          </a:xfrm>
        </p:spPr>
        <p:txBody>
          <a:bodyPr>
            <a:normAutofit/>
          </a:bodyPr>
          <a:lstStyle/>
          <a:p>
            <a:r>
              <a:rPr lang="en-US" sz="2000" dirty="0"/>
              <a:t>Brain makes up 2% of body weight but…</a:t>
            </a:r>
          </a:p>
          <a:p>
            <a:pPr lvl="1"/>
            <a:r>
              <a:rPr lang="en-US" sz="1800" dirty="0"/>
              <a:t>Receives 15% of blood supply</a:t>
            </a:r>
          </a:p>
          <a:p>
            <a:pPr lvl="1"/>
            <a:r>
              <a:rPr lang="en-US" sz="1800" dirty="0"/>
              <a:t>Consumes 20% of circulating oxygen, glucose</a:t>
            </a:r>
          </a:p>
          <a:p>
            <a:pPr lvl="1"/>
            <a:r>
              <a:rPr lang="en-US" sz="1800" dirty="0"/>
              <a:t>ESSENTIAL!</a:t>
            </a:r>
          </a:p>
          <a:p>
            <a:r>
              <a:rPr lang="en-US" sz="2000" dirty="0"/>
              <a:t>Brain and spinal cord protected by meninges</a:t>
            </a:r>
          </a:p>
          <a:p>
            <a:pPr lvl="1"/>
            <a:r>
              <a:rPr lang="en-US" sz="1800" dirty="0"/>
              <a:t>Dura mater – superficial</a:t>
            </a:r>
          </a:p>
          <a:p>
            <a:pPr lvl="1"/>
            <a:r>
              <a:rPr lang="en-US" sz="1800" dirty="0"/>
              <a:t>Arachnoid mater</a:t>
            </a:r>
          </a:p>
          <a:p>
            <a:pPr lvl="1"/>
            <a:r>
              <a:rPr lang="en-US" sz="1800" dirty="0"/>
              <a:t>Pia mater - deep</a:t>
            </a:r>
          </a:p>
          <a:p>
            <a:r>
              <a:rPr lang="en-US" sz="2000" dirty="0"/>
              <a:t>Cerebral spinal fluid (CSF) fills space around brain and spinal cord to act as cushion</a:t>
            </a:r>
          </a:p>
        </p:txBody>
      </p:sp>
    </p:spTree>
    <p:extLst>
      <p:ext uri="{BB962C8B-B14F-4D97-AF65-F5344CB8AC3E}">
        <p14:creationId xmlns:p14="http://schemas.microsoft.com/office/powerpoint/2010/main" val="348073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gallery – Page 734790495432321009 – Artofit">
            <a:extLst>
              <a:ext uri="{FF2B5EF4-FFF2-40B4-BE49-F238E27FC236}">
                <a16:creationId xmlns:a16="http://schemas.microsoft.com/office/drawing/2014/main" id="{E913A085-1574-4672-AFC7-4361481AE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14"/>
          <a:stretch/>
        </p:blipFill>
        <p:spPr bwMode="auto">
          <a:xfrm>
            <a:off x="1416392" y="382292"/>
            <a:ext cx="9359216" cy="61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C0F8E-71CF-4403-8862-22682C35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Head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413D-2AC2-4D2F-BC12-A8614631E1FC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7225075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wounds of scalp can occur</a:t>
            </a:r>
          </a:p>
          <a:p>
            <a:pPr lvl="1"/>
            <a:r>
              <a:rPr lang="en-US" dirty="0"/>
              <a:t>Often comes with significant bleeding (generous blood flow)</a:t>
            </a:r>
          </a:p>
          <a:p>
            <a:endParaRPr lang="en-US" dirty="0"/>
          </a:p>
          <a:p>
            <a:r>
              <a:rPr lang="en-US" dirty="0"/>
              <a:t>Skull fractures result from blunt or penetrating trauma</a:t>
            </a:r>
          </a:p>
          <a:p>
            <a:pPr lvl="1"/>
            <a:r>
              <a:rPr lang="en-US" dirty="0"/>
              <a:t>4 categories</a:t>
            </a:r>
          </a:p>
          <a:p>
            <a:pPr lvl="1"/>
            <a:r>
              <a:rPr lang="en-US" dirty="0"/>
              <a:t>Presents with significant swelling, tenderness (linear)</a:t>
            </a:r>
          </a:p>
          <a:p>
            <a:pPr lvl="1"/>
            <a:r>
              <a:rPr lang="en-US" dirty="0"/>
              <a:t>Look for “soft spot”/depression (compression)</a:t>
            </a:r>
          </a:p>
          <a:p>
            <a:pPr lvl="1"/>
            <a:r>
              <a:rPr lang="en-US" dirty="0"/>
              <a:t>Look for CSF coming out of nose and ears, raccoon eyes, Battle sign (basilar)</a:t>
            </a:r>
          </a:p>
          <a:p>
            <a:pPr lvl="1"/>
            <a:r>
              <a:rPr lang="en-US" dirty="0"/>
              <a:t>Look for open wounds (open)</a:t>
            </a:r>
          </a:p>
        </p:txBody>
      </p:sp>
      <p:pic>
        <p:nvPicPr>
          <p:cNvPr id="5" name="Picture 4" descr="A picture containing person, hand, close&#10;&#10;Description automatically generated">
            <a:extLst>
              <a:ext uri="{FF2B5EF4-FFF2-40B4-BE49-F238E27FC236}">
                <a16:creationId xmlns:a16="http://schemas.microsoft.com/office/drawing/2014/main" id="{9F2598A7-C9BF-4D50-8A79-32B62F70C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8" b="3"/>
          <a:stretch/>
        </p:blipFill>
        <p:spPr>
          <a:xfrm rot="5400000">
            <a:off x="7424253" y="2435267"/>
            <a:ext cx="4190340" cy="34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960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EC19836E0C84D8292B030CBC46CC5" ma:contentTypeVersion="10" ma:contentTypeDescription="Create a new document." ma:contentTypeScope="" ma:versionID="446470ddee55c59a9aac240e4543b0be">
  <xsd:schema xmlns:xsd="http://www.w3.org/2001/XMLSchema" xmlns:xs="http://www.w3.org/2001/XMLSchema" xmlns:p="http://schemas.microsoft.com/office/2006/metadata/properties" xmlns:ns3="f6d3754e-d93e-4664-a2f5-31c579ef8c90" targetNamespace="http://schemas.microsoft.com/office/2006/metadata/properties" ma:root="true" ma:fieldsID="d6de6825b1251e5904f9049cc0032acb" ns3:_="">
    <xsd:import namespace="f6d3754e-d93e-4664-a2f5-31c579ef8c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3754e-d93e-4664-a2f5-31c579ef8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987DCB-BEF5-4B65-817C-8628A95480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7D2396-F81A-4E69-99D9-8DD1A60C7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3754e-d93e-4664-a2f5-31c579ef8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0A5403-FC14-4ABF-BB78-D87FC2F7E671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6d3754e-d93e-4664-a2f5-31c579ef8c9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1328</Words>
  <Application>Microsoft Office PowerPoint</Application>
  <PresentationFormat>Widescreen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Gill Sans MT</vt:lpstr>
      <vt:lpstr>Wingdings 2</vt:lpstr>
      <vt:lpstr>Dividend</vt:lpstr>
      <vt:lpstr>OEC Chapter 21: Spine, Brain,  And Nervous System Injuries</vt:lpstr>
      <vt:lpstr>PowerPoint Presentation</vt:lpstr>
      <vt:lpstr>Overview</vt:lpstr>
      <vt:lpstr>Anatomy/Physiology</vt:lpstr>
      <vt:lpstr>PowerPoint Presentation</vt:lpstr>
      <vt:lpstr>Anatomy/Physiology</vt:lpstr>
      <vt:lpstr>Anatomy/Physiology</vt:lpstr>
      <vt:lpstr>PowerPoint Presentation</vt:lpstr>
      <vt:lpstr>Head Injuries</vt:lpstr>
      <vt:lpstr>Brain Injuries</vt:lpstr>
      <vt:lpstr>Brain Injuries</vt:lpstr>
      <vt:lpstr>BRAIN INJURIES</vt:lpstr>
      <vt:lpstr>Spinal injuries</vt:lpstr>
      <vt:lpstr>Assessment</vt:lpstr>
      <vt:lpstr>PowerPoint Presentation</vt:lpstr>
      <vt:lpstr>Management</vt:lpstr>
      <vt:lpstr>REVIEW!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DiBari, Eli</dc:creator>
  <cp:lastModifiedBy>DiBari, Eli</cp:lastModifiedBy>
  <cp:revision>1</cp:revision>
  <dcterms:created xsi:type="dcterms:W3CDTF">2021-11-13T21:02:49Z</dcterms:created>
  <dcterms:modified xsi:type="dcterms:W3CDTF">2023-08-21T13:56:17Z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0x010100563EC19836E0C84D8292B030CBC46CC5</vt:lpwstr>
  </property>
</Properties>
</file>