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aleway"/>
      <p:regular r:id="rId34"/>
      <p:bold r:id="rId35"/>
      <p:italic r:id="rId36"/>
      <p:boldItalic r:id="rId37"/>
    </p:embeddedFont>
    <p:embeddedFont>
      <p:font typeface="Manrope"/>
      <p:regular r:id="rId38"/>
      <p:bold r:id="rId39"/>
    </p:embeddedFont>
    <p:embeddedFont>
      <p:font typeface="Barlow Medium"/>
      <p:regular r:id="rId40"/>
      <p:bold r:id="rId41"/>
      <p:italic r:id="rId42"/>
      <p:boldItalic r:id="rId43"/>
    </p:embeddedFont>
    <p:embeddedFont>
      <p:font typeface="Barlow SemiBold"/>
      <p:regular r:id="rId44"/>
      <p:bold r:id="rId45"/>
      <p:italic r:id="rId46"/>
      <p:boldItalic r:id="rId47"/>
    </p:embeddedFont>
    <p:embeddedFont>
      <p:font typeface="Barlow"/>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EFB6DD-86DE-4BBF-9CA1-1279D570301B}">
  <a:tblStyle styleId="{A7EFB6DD-86DE-4BBF-9CA1-1279D570301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38B2AA8-824A-4C2C-BC4D-9CF5C0E58DE7}" styleName="Table_1">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arlowMedium-regular.fntdata"/><Relationship Id="rId42" Type="http://schemas.openxmlformats.org/officeDocument/2006/relationships/font" Target="fonts/BarlowMedium-italic.fntdata"/><Relationship Id="rId41" Type="http://schemas.openxmlformats.org/officeDocument/2006/relationships/font" Target="fonts/BarlowMedium-bold.fntdata"/><Relationship Id="rId44" Type="http://schemas.openxmlformats.org/officeDocument/2006/relationships/font" Target="fonts/BarlowSemiBold-regular.fntdata"/><Relationship Id="rId43" Type="http://schemas.openxmlformats.org/officeDocument/2006/relationships/font" Target="fonts/BarlowMedium-boldItalic.fntdata"/><Relationship Id="rId46" Type="http://schemas.openxmlformats.org/officeDocument/2006/relationships/font" Target="fonts/BarlowSemiBold-italic.fntdata"/><Relationship Id="rId45" Type="http://schemas.openxmlformats.org/officeDocument/2006/relationships/font" Target="fonts/Barlow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regular.fntdata"/><Relationship Id="rId47" Type="http://schemas.openxmlformats.org/officeDocument/2006/relationships/font" Target="fonts/BarlowSemiBold-boldItalic.fntdata"/><Relationship Id="rId49" Type="http://schemas.openxmlformats.org/officeDocument/2006/relationships/font" Target="fonts/Barlow-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Manrope-bold.fntdata"/><Relationship Id="rId38" Type="http://schemas.openxmlformats.org/officeDocument/2006/relationships/font" Target="fonts/Manrope-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arlow-boldItalic.fntdata"/><Relationship Id="rId50" Type="http://schemas.openxmlformats.org/officeDocument/2006/relationships/font" Target="fonts/Barlow-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0f9e629ec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0f9e629ec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Voluntary- e.g., lift an object</a:t>
            </a:r>
            <a:endParaRPr/>
          </a:p>
          <a:p>
            <a:pPr indent="0" lvl="0" marL="0" rtl="0" algn="l">
              <a:lnSpc>
                <a:spcPct val="115000"/>
              </a:lnSpc>
              <a:spcBef>
                <a:spcPts val="0"/>
              </a:spcBef>
              <a:spcAft>
                <a:spcPts val="0"/>
              </a:spcAft>
              <a:buNone/>
            </a:pPr>
            <a:r>
              <a:rPr lang="en"/>
              <a:t>Involuntary- e.g., when you quickly pull your hand away from an open flame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1e375b9f5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1e375b9f5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t>
            </a:r>
            <a:r>
              <a:rPr b="1" lang="en">
                <a:solidFill>
                  <a:schemeClr val="dk1"/>
                </a:solidFill>
              </a:rPr>
              <a:t>zone of injury: </a:t>
            </a:r>
            <a:r>
              <a:rPr lang="en">
                <a:solidFill>
                  <a:schemeClr val="dk1"/>
                </a:solidFill>
              </a:rPr>
              <a:t>area close to or surrounding an injury of an extremity (includes damaged soft tissue, nerves, blood vessels)</a:t>
            </a:r>
            <a:endParaRPr>
              <a:solidFill>
                <a:schemeClr val="dk1"/>
              </a:solidFill>
            </a:endParaRPr>
          </a:p>
          <a:p>
            <a:pPr indent="0" lvl="0" marL="12700" rtl="0" algn="l">
              <a:lnSpc>
                <a:spcPct val="115000"/>
              </a:lnSpc>
              <a:spcBef>
                <a:spcPts val="0"/>
              </a:spcBef>
              <a:spcAft>
                <a:spcPts val="0"/>
              </a:spcAft>
              <a:buNone/>
            </a:pPr>
            <a:r>
              <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Sprains/strains</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-Mild sprains heal quickly; more serious sprains require surgery</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-May occur with other musculoskeletal injuries</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-Wrist, knee, ankle</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-Common strains include hamstring and biceps</a:t>
            </a:r>
            <a:endParaRPr>
              <a:solidFill>
                <a:schemeClr val="dk1"/>
              </a:solidFill>
            </a:endParaRPr>
          </a:p>
          <a:p>
            <a:pPr indent="0" lvl="0" marL="12700" rtl="0" algn="l">
              <a:lnSpc>
                <a:spcPct val="115000"/>
              </a:lnSpc>
              <a:spcBef>
                <a:spcPts val="0"/>
              </a:spcBef>
              <a:spcAft>
                <a:spcPts val="0"/>
              </a:spcAft>
              <a:buNone/>
            </a:pPr>
            <a:r>
              <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Fractures: a site of a break in bone</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-Closed: overlying skin surface is not disrupted</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-Open: overlying skin has been opened</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-Nondisplaced: ends of the bone remain in alignment</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-Displaced: Causes affected extremity to appear crooked or bent</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-Complete: bone surfaces are completely separated</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-Incomplete: fracture line does not penetrate the entire bone</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-Joints can be either subluxed (partial dislocation) or completely dislocated and locked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1258269c9b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1258269c9b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-Healing process depends on factors including extent of damage, age, nutritional status, and overall health</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-Bones and other musculoskeletal tissues are able to generate new tissue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-Breaks causes bleeding and a hematoma forms around the fracture site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t>
            </a:r>
            <a:r>
              <a:rPr b="1" lang="en" sz="1200">
                <a:solidFill>
                  <a:schemeClr val="dk1"/>
                </a:solidFill>
                <a:latin typeface="Calibri"/>
                <a:ea typeface="Calibri"/>
                <a:cs typeface="Calibri"/>
                <a:sym typeface="Calibri"/>
              </a:rPr>
              <a:t>Callus: </a:t>
            </a:r>
            <a:r>
              <a:rPr lang="en" sz="1200">
                <a:solidFill>
                  <a:schemeClr val="dk1"/>
                </a:solidFill>
                <a:latin typeface="Calibri"/>
                <a:ea typeface="Calibri"/>
                <a:cs typeface="Calibri"/>
                <a:sym typeface="Calibri"/>
              </a:rPr>
              <a:t>over the couple weeks after the break the bone starts to form a callus → calcium is later deposited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t>
            </a:r>
            <a:r>
              <a:rPr b="1" lang="en" sz="1200">
                <a:solidFill>
                  <a:schemeClr val="dk1"/>
                </a:solidFill>
                <a:latin typeface="Calibri"/>
                <a:ea typeface="Calibri"/>
                <a:cs typeface="Calibri"/>
                <a:sym typeface="Calibri"/>
              </a:rPr>
              <a:t>Immobilization: </a:t>
            </a:r>
            <a:r>
              <a:rPr lang="en" sz="1200">
                <a:solidFill>
                  <a:schemeClr val="dk1"/>
                </a:solidFill>
                <a:latin typeface="Calibri"/>
                <a:ea typeface="Calibri"/>
                <a:cs typeface="Calibri"/>
                <a:sym typeface="Calibri"/>
              </a:rPr>
              <a:t>the process of holding an object in place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-Muscles: healing slow (SLOWER TO HEAL THAN BONE) and generally involves fibrous scar tissue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-Ligament and tendon: slow healing; always heal w/ some scar tissue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-Cartilage does not heal b/c little blood supply (if injured, usually removed)</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1e375b9f5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1e375b9f5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Sprains: involve the stretching or tearing of a ligament</a:t>
            </a:r>
            <a:endParaRPr b="1"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-Point tenderness over the injured ligaments</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-Swelling and bruising within the zone of injury</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-Joint instability (abnormal motion of the affected joints)</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-Decreased motion due to pain, swelling, and/or ligament instability</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-Difficulty bearing weight on the injured joint (in the lower extremities)</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Strains: a stretched or torn muscle</a:t>
            </a:r>
            <a:endParaRPr b="1"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-Point tenderness over a muscle or a portion of a muscle</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-Pain when using the injured muscle to flex or extend an extremity</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-Bruising over a muscle</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-Swelling or hematoma over a muscle</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Ruptured Tendons</a:t>
            </a:r>
            <a:endParaRPr b="1"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 noticeable “gap” under the skin where the tendon has ruptured</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-Minimal pain due to minimal nerve involvement</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-Little bruising or swelling</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-Lack of joint movement</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Fractures</a:t>
            </a:r>
            <a:endParaRPr b="1"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-Pain at the fracture site that worsens upon movement of the affected bone</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-Tenderness to palpation</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-Swelling due to internal bleeding from the fracture site</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-Ecchymosis</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-Decreased motion due to pain, and lack of bone continuity</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-Deformity due to bone misalignment</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-Bone crepitus: a noise or palpable feeling of crackling when fractured bone ends rub together</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None/>
            </a:pPr>
            <a:r>
              <a:rPr b="1" lang="en" sz="1200">
                <a:solidFill>
                  <a:schemeClr val="dk1"/>
                </a:solidFill>
                <a:latin typeface="Calibri"/>
                <a:ea typeface="Calibri"/>
                <a:cs typeface="Calibri"/>
                <a:sym typeface="Calibri"/>
              </a:rPr>
              <a:t>Dislocations: a separation or displacement of the bones of a joint</a:t>
            </a:r>
            <a:endParaRPr b="1"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-subluxation: a joint partially dislocates and then returns to its normal anatomic position</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-Pain</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-Swelling</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-Deformity</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-Reduced joint motion</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None/>
            </a:pPr>
            <a:r>
              <a:rPr lang="en" sz="1200">
                <a:solidFill>
                  <a:schemeClr val="dk1"/>
                </a:solidFill>
                <a:latin typeface="Calibri"/>
                <a:ea typeface="Calibri"/>
                <a:cs typeface="Calibri"/>
                <a:sym typeface="Calibri"/>
              </a:rPr>
              <a:t>-Joint “locking” or “freezing”</a:t>
            </a: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105afc42a3_1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105afc42a3_1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Used to understand an injury even more.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330b26925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330b26925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None/>
            </a:pPr>
            <a:r>
              <a:rPr lang="en">
                <a:solidFill>
                  <a:schemeClr val="dk1"/>
                </a:solidFill>
              </a:rPr>
              <a:t>-Skin may “tent” over the fracture site due to the fractured end protruding up, resulting in a deformity</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-Injury painful with any movement</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-swelling , tenting, bruising, and point tenderness are hallmarks of a clavicle fracture</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-The shoulder can easily dislocate, especially if forces are applied from certain directions</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-Over 95 percent of shoulder dislocations are anterior</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-If a patroller suspects a shoulder dislocation, the mechanism of injury may help identify the direction in which the humeral head is dislocated</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-The mechanism for anterior dislocation is forceful abduction and external rotation of the arm at the shoulder</a:t>
            </a:r>
            <a:endParaRPr>
              <a:solidFill>
                <a:schemeClr val="dk1"/>
              </a:solidFill>
            </a:endParaRPr>
          </a:p>
          <a:p>
            <a:pPr indent="0" lvl="0" marL="0" rtl="0" algn="l">
              <a:spcBef>
                <a:spcPts val="0"/>
              </a:spcBef>
              <a:spcAft>
                <a:spcPts val="0"/>
              </a:spcAft>
              <a:buNone/>
            </a:pPr>
            <a:r>
              <a:rPr lang="en">
                <a:solidFill>
                  <a:schemeClr val="dk1"/>
                </a:solidFill>
              </a:rPr>
              <a:t>Posterior dislocations are rare and are most commonly seen in vehicle collisions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Acromioclavicular (A/C) joint: located at the tip of the shoulder where the shoulder blade (scapula) and collarbone (clavicle) come together at a point on the upper prut of the shoulder blade called the acromion</a:t>
            </a:r>
            <a:endParaRPr>
              <a:solidFill>
                <a:schemeClr val="dk1"/>
              </a:solidFill>
            </a:endParaRPr>
          </a:p>
          <a:p>
            <a:pPr indent="0" lvl="0" marL="0" rtl="0" algn="l">
              <a:spcBef>
                <a:spcPts val="0"/>
              </a:spcBef>
              <a:spcAft>
                <a:spcPts val="0"/>
              </a:spcAft>
              <a:buNone/>
            </a:pPr>
            <a:r>
              <a:rPr lang="en">
                <a:solidFill>
                  <a:schemeClr val="dk1"/>
                </a:solidFill>
              </a:rPr>
              <a:t>-Patients with A/C/ injuries, clavicle fractures, scapular fractures, and humeral head and neck fractures generally hold their arm against their abdomen and will not let you bring the arm away from the abdomen.</a:t>
            </a:r>
            <a:endParaRPr>
              <a:solidFill>
                <a:schemeClr val="dk1"/>
              </a:solidFill>
            </a:endParaRPr>
          </a:p>
          <a:p>
            <a:pPr indent="0" lvl="0" marL="0" rtl="0" algn="l">
              <a:spcBef>
                <a:spcPts val="0"/>
              </a:spcBef>
              <a:spcAft>
                <a:spcPts val="0"/>
              </a:spcAft>
              <a:buNone/>
            </a:pPr>
            <a:r>
              <a:rPr lang="en">
                <a:solidFill>
                  <a:schemeClr val="dk1"/>
                </a:solidFill>
              </a:rPr>
              <a:t>-Patients with anterior dislocated shoulders hold their arm out and up.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Also think of humerus fractures and elbow injuries</a:t>
            </a:r>
            <a:endParaRPr>
              <a:solidFill>
                <a:schemeClr val="dk1"/>
              </a:solidFill>
            </a:endParaRPr>
          </a:p>
          <a:p>
            <a:pPr indent="0" lvl="0" marL="0" rtl="0" algn="l">
              <a:spcBef>
                <a:spcPts val="0"/>
              </a:spcBef>
              <a:spcAft>
                <a:spcPts val="0"/>
              </a:spcAft>
              <a:buNone/>
            </a:pPr>
            <a:r>
              <a:rPr lang="en">
                <a:solidFill>
                  <a:schemeClr val="dk1"/>
                </a:solidFill>
              </a:rPr>
              <a:t>Angulation: deviation from straight (angulation between shoulder and elbow is a sign of a humerus fracture)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Also point tenderness and swelling</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de147f265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de147f265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False movement: motion that occurs at the site of a fracture of a long bone that is not present when the bone is intact</a:t>
            </a:r>
            <a:endParaRPr/>
          </a:p>
          <a:p>
            <a:pPr indent="0" lvl="0" marL="0" rtl="0" algn="l">
              <a:spcBef>
                <a:spcPts val="0"/>
              </a:spcBef>
              <a:spcAft>
                <a:spcPts val="0"/>
              </a:spcAft>
              <a:buNone/>
            </a:pPr>
            <a:r>
              <a:rPr lang="en"/>
              <a:t>-may be exhibited alongside angulation for a radius and/or ulna fracture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161ec02cbf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161ec02cbf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None/>
            </a:pPr>
            <a:r>
              <a:rPr lang="en"/>
              <a:t>Skier's thumb: occurs when a ski pole catches on the snow and bends the thumb laterally and dorsally, disrupting the ligament at the base of the thumb next to the web between the thumb and index finger </a:t>
            </a:r>
            <a:endParaRPr/>
          </a:p>
          <a:p>
            <a:pPr indent="0" lvl="0" marL="0" rtl="0" algn="l">
              <a:lnSpc>
                <a:spcPct val="115000"/>
              </a:lnSpc>
              <a:spcBef>
                <a:spcPts val="0"/>
              </a:spcBef>
              <a:spcAft>
                <a:spcPts val="0"/>
              </a:spcAft>
              <a:buNone/>
            </a:pPr>
            <a:r>
              <a:rPr lang="en"/>
              <a:t>-</a:t>
            </a:r>
            <a:r>
              <a:rPr lang="en"/>
              <a:t>thumb bends laterally and dorsally</a:t>
            </a:r>
            <a:endParaRPr/>
          </a:p>
          <a:p>
            <a:pPr indent="0" lvl="0" marL="0" rtl="0" algn="l">
              <a:lnSpc>
                <a:spcPct val="115000"/>
              </a:lnSpc>
              <a:spcBef>
                <a:spcPts val="0"/>
              </a:spcBef>
              <a:spcAft>
                <a:spcPts val="0"/>
              </a:spcAft>
              <a:buNone/>
            </a:pPr>
            <a:r>
              <a:rPr lang="en"/>
              <a:t>-Dorsal: toward the back and top of head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105afc42a3_1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105afc42a3_1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Clr>
                <a:schemeClr val="dk1"/>
              </a:buClr>
              <a:buSzPts val="1100"/>
              <a:buFont typeface="Arial"/>
              <a:buNone/>
            </a:pPr>
            <a:r>
              <a:rPr lang="en"/>
              <a:t>The mechanism of injury for this hip dislocation is a significant force applied to the knee of a person who is sitting</a:t>
            </a:r>
            <a:endParaRPr/>
          </a:p>
          <a:p>
            <a:pPr indent="0" lvl="0" marL="12700" rtl="0" algn="l">
              <a:lnSpc>
                <a:spcPct val="115000"/>
              </a:lnSpc>
              <a:spcBef>
                <a:spcPts val="0"/>
              </a:spcBef>
              <a:spcAft>
                <a:spcPts val="0"/>
              </a:spcAft>
              <a:buClr>
                <a:schemeClr val="dk1"/>
              </a:buClr>
              <a:buSzPts val="1100"/>
              <a:buFont typeface="Arial"/>
              <a:buNone/>
            </a:pPr>
            <a:r>
              <a:rPr lang="en"/>
              <a:t>-In this position the flexed hip is pushed out of the back of the socket</a:t>
            </a:r>
            <a:endParaRPr/>
          </a:p>
          <a:p>
            <a:pPr indent="0" lvl="0" marL="12700" rtl="0" algn="l">
              <a:lnSpc>
                <a:spcPct val="115000"/>
              </a:lnSpc>
              <a:spcBef>
                <a:spcPts val="0"/>
              </a:spcBef>
              <a:spcAft>
                <a:spcPts val="0"/>
              </a:spcAft>
              <a:buNone/>
            </a:pPr>
            <a:r>
              <a:rPr lang="en"/>
              <a:t>-Seen in an unrestrained person in a car collision</a:t>
            </a:r>
            <a:endParaRPr/>
          </a:p>
          <a:p>
            <a:pPr indent="0" lvl="0" marL="12700" rtl="0" algn="l">
              <a:lnSpc>
                <a:spcPct val="115000"/>
              </a:lnSpc>
              <a:spcBef>
                <a:spcPts val="0"/>
              </a:spcBef>
              <a:spcAft>
                <a:spcPts val="0"/>
              </a:spcAft>
              <a:buClr>
                <a:schemeClr val="dk1"/>
              </a:buClr>
              <a:buSzPts val="1100"/>
              <a:buFont typeface="Arial"/>
              <a:buNone/>
            </a:pPr>
            <a:r>
              <a:t/>
            </a:r>
            <a:endParaRPr/>
          </a:p>
          <a:p>
            <a:pPr indent="0" lvl="0" marL="12700" rtl="0" algn="l">
              <a:lnSpc>
                <a:spcPct val="115000"/>
              </a:lnSpc>
              <a:spcBef>
                <a:spcPts val="0"/>
              </a:spcBef>
              <a:spcAft>
                <a:spcPts val="0"/>
              </a:spcAft>
              <a:buClr>
                <a:schemeClr val="dk1"/>
              </a:buClr>
              <a:buSzPts val="1100"/>
              <a:buFont typeface="Arial"/>
              <a:buNone/>
            </a:pPr>
            <a:r>
              <a:rPr lang="en"/>
              <a:t>-Sciatic nerve can be injured in a dislocated hip, possibly resulting in temporary partial paralysis or complete paralysis of the ankle and foot</a:t>
            </a:r>
            <a:endParaRPr/>
          </a:p>
          <a:p>
            <a:pPr indent="0" lvl="0" marL="12700" rtl="0" algn="l">
              <a:lnSpc>
                <a:spcPct val="115000"/>
              </a:lnSpc>
              <a:spcBef>
                <a:spcPts val="0"/>
              </a:spcBef>
              <a:spcAft>
                <a:spcPts val="0"/>
              </a:spcAft>
              <a:buClr>
                <a:schemeClr val="dk1"/>
              </a:buClr>
              <a:buSzPts val="1100"/>
              <a:buFont typeface="Arial"/>
              <a:buNone/>
            </a:pPr>
            <a:r>
              <a:rPr lang="en"/>
              <a:t>-The longer the hip remains dislocated, the more damage can occur to the head of the femur</a:t>
            </a:r>
            <a:endParaRPr/>
          </a:p>
          <a:p>
            <a:pPr indent="0" lvl="0" marL="12700" rtl="0" algn="l">
              <a:lnSpc>
                <a:spcPct val="115000"/>
              </a:lnSpc>
              <a:spcBef>
                <a:spcPts val="0"/>
              </a:spcBef>
              <a:spcAft>
                <a:spcPts val="0"/>
              </a:spcAft>
              <a:buNone/>
            </a:pPr>
            <a:r>
              <a:rPr lang="en"/>
              <a:t>-If blood does not reach the femoral head for some time (usually several hours), the bone cells in the femoral head die, resulting in very painful arthritis later in life</a:t>
            </a:r>
            <a:endParaRPr/>
          </a:p>
          <a:p>
            <a:pPr indent="0" lvl="0" marL="12700" rtl="0" algn="l">
              <a:lnSpc>
                <a:spcPct val="115000"/>
              </a:lnSpc>
              <a:spcBef>
                <a:spcPts val="0"/>
              </a:spcBef>
              <a:spcAft>
                <a:spcPts val="0"/>
              </a:spcAft>
              <a:buNone/>
            </a:pPr>
            <a:r>
              <a:t/>
            </a:r>
            <a:endParaRPr/>
          </a:p>
          <a:p>
            <a:pPr indent="0" lvl="0" marL="12700" rtl="0" algn="l">
              <a:lnSpc>
                <a:spcPct val="115000"/>
              </a:lnSpc>
              <a:spcBef>
                <a:spcPts val="0"/>
              </a:spcBef>
              <a:spcAft>
                <a:spcPts val="0"/>
              </a:spcAft>
              <a:buNone/>
            </a:pPr>
            <a:r>
              <a:rPr lang="en"/>
              <a:t>General tip = do not log roll an individual with a pelvic injury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8880ea4c2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8880ea4c2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Clr>
                <a:schemeClr val="dk1"/>
              </a:buClr>
              <a:buSzPts val="1100"/>
              <a:buFont typeface="Arial"/>
              <a:buNone/>
            </a:pPr>
            <a:r>
              <a:rPr lang="en"/>
              <a:t>Fractures involving the proximal femur are commonly referred to as “hip fractures”</a:t>
            </a:r>
            <a:endParaRPr/>
          </a:p>
          <a:p>
            <a:pPr indent="0" lvl="0" marL="12700" rtl="0" algn="l">
              <a:lnSpc>
                <a:spcPct val="115000"/>
              </a:lnSpc>
              <a:spcBef>
                <a:spcPts val="0"/>
              </a:spcBef>
              <a:spcAft>
                <a:spcPts val="0"/>
              </a:spcAft>
              <a:buClr>
                <a:schemeClr val="dk1"/>
              </a:buClr>
              <a:buSzPts val="1100"/>
              <a:buFont typeface="Arial"/>
              <a:buNone/>
            </a:pPr>
            <a:r>
              <a:rPr lang="en"/>
              <a:t>-Signs similar to posterior hip fracture</a:t>
            </a:r>
            <a:endParaRPr/>
          </a:p>
          <a:p>
            <a:pPr indent="0" lvl="0" marL="25400" rtl="0" algn="l">
              <a:lnSpc>
                <a:spcPct val="115000"/>
              </a:lnSpc>
              <a:spcBef>
                <a:spcPts val="0"/>
              </a:spcBef>
              <a:spcAft>
                <a:spcPts val="0"/>
              </a:spcAft>
              <a:buClr>
                <a:schemeClr val="dk1"/>
              </a:buClr>
              <a:buSzPts val="1100"/>
              <a:buFont typeface="Arial"/>
              <a:buNone/>
            </a:pPr>
            <a:r>
              <a:rPr lang="en"/>
              <a:t>-Affected leg is shortened and externally rotated</a:t>
            </a:r>
            <a:endParaRPr/>
          </a:p>
          <a:p>
            <a:pPr indent="0" lvl="0" marL="25400" rtl="0" algn="l">
              <a:lnSpc>
                <a:spcPct val="115000"/>
              </a:lnSpc>
              <a:spcBef>
                <a:spcPts val="0"/>
              </a:spcBef>
              <a:spcAft>
                <a:spcPts val="0"/>
              </a:spcAft>
              <a:buClr>
                <a:schemeClr val="dk1"/>
              </a:buClr>
              <a:buSzPts val="1100"/>
              <a:buFont typeface="Arial"/>
              <a:buNone/>
            </a:pPr>
            <a:r>
              <a:rPr lang="en"/>
              <a:t>-Pain is extreme and generally in the groin</a:t>
            </a:r>
            <a:endParaRPr/>
          </a:p>
          <a:p>
            <a:pPr indent="0" lvl="0" marL="12700" rtl="0" algn="l">
              <a:lnSpc>
                <a:spcPct val="115000"/>
              </a:lnSpc>
              <a:spcBef>
                <a:spcPts val="0"/>
              </a:spcBef>
              <a:spcAft>
                <a:spcPts val="0"/>
              </a:spcAft>
              <a:buNone/>
            </a:pPr>
            <a:r>
              <a:t/>
            </a:r>
            <a:endParaRPr/>
          </a:p>
          <a:p>
            <a:pPr indent="0" lvl="0" marL="12700" rtl="0" algn="l">
              <a:lnSpc>
                <a:spcPct val="115000"/>
              </a:lnSpc>
              <a:spcBef>
                <a:spcPts val="0"/>
              </a:spcBef>
              <a:spcAft>
                <a:spcPts val="0"/>
              </a:spcAft>
              <a:buClr>
                <a:schemeClr val="dk1"/>
              </a:buClr>
              <a:buSzPts val="1100"/>
              <a:buFont typeface="Arial"/>
              <a:buNone/>
            </a:pPr>
            <a:r>
              <a:rPr lang="en"/>
              <a:t>Fracture in the middle of the femur are caused by direct and forceful trauma to the thigh, a fall, or intense twisting of the thigh</a:t>
            </a:r>
            <a:endParaRPr/>
          </a:p>
          <a:p>
            <a:pPr indent="0" lvl="0" marL="12700" rtl="0" algn="l">
              <a:lnSpc>
                <a:spcPct val="115000"/>
              </a:lnSpc>
              <a:spcBef>
                <a:spcPts val="0"/>
              </a:spcBef>
              <a:spcAft>
                <a:spcPts val="0"/>
              </a:spcAft>
              <a:buClr>
                <a:schemeClr val="dk1"/>
              </a:buClr>
              <a:buSzPts val="1100"/>
              <a:buFont typeface="Arial"/>
              <a:buNone/>
            </a:pPr>
            <a:r>
              <a:rPr lang="en"/>
              <a:t>-Signs and symptoms include intense pain, deformity, thigh swelling, and false movement</a:t>
            </a:r>
            <a:endParaRPr/>
          </a:p>
          <a:p>
            <a:pPr indent="0" lvl="0" marL="12700" rtl="0" algn="l">
              <a:lnSpc>
                <a:spcPct val="115000"/>
              </a:lnSpc>
              <a:spcBef>
                <a:spcPts val="0"/>
              </a:spcBef>
              <a:spcAft>
                <a:spcPts val="0"/>
              </a:spcAft>
              <a:buNone/>
            </a:pPr>
            <a:r>
              <a:t/>
            </a:r>
            <a:endParaRPr/>
          </a:p>
          <a:p>
            <a:pPr indent="0" lvl="0" marL="12700" rtl="0" algn="l">
              <a:lnSpc>
                <a:spcPct val="115000"/>
              </a:lnSpc>
              <a:spcBef>
                <a:spcPts val="0"/>
              </a:spcBef>
              <a:spcAft>
                <a:spcPts val="0"/>
              </a:spcAft>
              <a:buClr>
                <a:schemeClr val="dk1"/>
              </a:buClr>
              <a:buSzPts val="1100"/>
              <a:buFont typeface="Arial"/>
              <a:buNone/>
            </a:pPr>
            <a:r>
              <a:rPr lang="en"/>
              <a:t>Fractures of the distal end of the femur result in severe pain and swelling just above the knee, deformity, inability to move the knee, and spasm of the thigh muscle</a:t>
            </a:r>
            <a:endParaRPr/>
          </a:p>
          <a:p>
            <a:pPr indent="0" lvl="0" marL="12700" rtl="0" algn="l">
              <a:lnSpc>
                <a:spcPct val="115000"/>
              </a:lnSpc>
              <a:spcBef>
                <a:spcPts val="0"/>
              </a:spcBef>
              <a:spcAft>
                <a:spcPts val="0"/>
              </a:spcAft>
              <a:buNone/>
            </a:pPr>
            <a:r>
              <a:t/>
            </a:r>
            <a:endParaRPr/>
          </a:p>
          <a:p>
            <a:pPr indent="0" lvl="0" marL="12700" rtl="0" algn="l">
              <a:lnSpc>
                <a:spcPct val="115000"/>
              </a:lnSpc>
              <a:spcBef>
                <a:spcPts val="0"/>
              </a:spcBef>
              <a:spcAft>
                <a:spcPts val="0"/>
              </a:spcAft>
              <a:buClr>
                <a:schemeClr val="dk1"/>
              </a:buClr>
              <a:buSzPts val="1100"/>
              <a:buFont typeface="Arial"/>
              <a:buNone/>
            </a:pPr>
            <a:r>
              <a:rPr lang="en"/>
              <a:t>Knee injuries commonly occur from rotation and when the knee is forced into unnatural positions</a:t>
            </a:r>
            <a:endParaRPr/>
          </a:p>
          <a:p>
            <a:pPr indent="0" lvl="0" marL="12700" rtl="0" algn="l">
              <a:lnSpc>
                <a:spcPct val="115000"/>
              </a:lnSpc>
              <a:spcBef>
                <a:spcPts val="0"/>
              </a:spcBef>
              <a:spcAft>
                <a:spcPts val="0"/>
              </a:spcAft>
              <a:buNone/>
            </a:pPr>
            <a:r>
              <a:rPr lang="en"/>
              <a:t>-Assessment of a knee injury at the accident scene should be brief you dont have to diagnosis this in the field but rather try and determine the MOI and try and isolate and immobilize</a:t>
            </a:r>
            <a:endParaRPr/>
          </a:p>
          <a:p>
            <a:pPr indent="0" lvl="0" marL="12700" rtl="0" algn="l">
              <a:lnSpc>
                <a:spcPct val="115000"/>
              </a:lnSpc>
              <a:spcBef>
                <a:spcPts val="0"/>
              </a:spcBef>
              <a:spcAft>
                <a:spcPts val="0"/>
              </a:spcAft>
              <a:buNone/>
            </a:pPr>
            <a:r>
              <a:t/>
            </a:r>
            <a:endParaRPr/>
          </a:p>
          <a:p>
            <a:pPr indent="0" lvl="0" marL="12700" rtl="0" algn="l">
              <a:lnSpc>
                <a:spcPct val="115000"/>
              </a:lnSpc>
              <a:spcBef>
                <a:spcPts val="0"/>
              </a:spcBef>
              <a:spcAft>
                <a:spcPts val="0"/>
              </a:spcAft>
              <a:buNone/>
            </a:pPr>
            <a:r>
              <a:rPr lang="en"/>
              <a:t>Meniscus: c-shaped cartilage on the medial side of the knee</a:t>
            </a:r>
            <a:endParaRPr/>
          </a:p>
          <a:p>
            <a:pPr indent="0" lvl="0" marL="12700" rtl="0" algn="l">
              <a:lnSpc>
                <a:spcPct val="115000"/>
              </a:lnSpc>
              <a:spcBef>
                <a:spcPts val="0"/>
              </a:spcBef>
              <a:spcAft>
                <a:spcPts val="0"/>
              </a:spcAft>
              <a:buNone/>
            </a:pPr>
            <a:r>
              <a:rPr lang="en"/>
              <a:t>Articulation: </a:t>
            </a:r>
            <a:r>
              <a:rPr lang="en"/>
              <a:t>ability</a:t>
            </a:r>
            <a:r>
              <a:rPr lang="en"/>
              <a:t> to bend and straighten a limb</a:t>
            </a:r>
            <a:endParaRPr/>
          </a:p>
          <a:p>
            <a:pPr indent="0" lvl="0" marL="12700" rtl="0" algn="l">
              <a:lnSpc>
                <a:spcPct val="115000"/>
              </a:lnSpc>
              <a:spcBef>
                <a:spcPts val="0"/>
              </a:spcBef>
              <a:spcAft>
                <a:spcPts val="0"/>
              </a:spcAft>
              <a:buNone/>
            </a:pPr>
            <a:r>
              <a:rPr lang="en"/>
              <a:t>Popliteal fossa: neurovascular structure that is often damaged with knee dislocations (damage to the related popliteal artery may lead to a pulseless, pale, and cold foot)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0f9e629ec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0f9e629ec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105afc42a3_1_8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105afc42a3_1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Foot and toe injuries are also possible.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Axial skeleton injuries are also of course possible but will be discussed further in a different presentation in a few weeks.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161ec02cb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161ec02cb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00000"/>
              </a:lnSpc>
              <a:spcBef>
                <a:spcPts val="0"/>
              </a:spcBef>
              <a:spcAft>
                <a:spcPts val="0"/>
              </a:spcAft>
              <a:buNone/>
            </a:pPr>
            <a:r>
              <a:rPr lang="en">
                <a:solidFill>
                  <a:schemeClr val="dk1"/>
                </a:solidFill>
              </a:rPr>
              <a:t>Most common symptom of a musculoskeletal injury is pain.</a:t>
            </a:r>
            <a:endParaRPr>
              <a:solidFill>
                <a:schemeClr val="dk1"/>
              </a:solidFill>
            </a:endParaRPr>
          </a:p>
          <a:p>
            <a:pPr indent="0" lvl="0" marL="12700" rtl="0" algn="l">
              <a:lnSpc>
                <a:spcPct val="100000"/>
              </a:lnSpc>
              <a:spcBef>
                <a:spcPts val="0"/>
              </a:spcBef>
              <a:spcAft>
                <a:spcPts val="0"/>
              </a:spcAft>
              <a:buNone/>
            </a:pPr>
            <a:r>
              <a:t/>
            </a:r>
            <a:endParaRPr>
              <a:solidFill>
                <a:schemeClr val="dk1"/>
              </a:solidFill>
            </a:endParaRPr>
          </a:p>
          <a:p>
            <a:pPr indent="0" lvl="0" marL="12700" rtl="0" algn="l">
              <a:lnSpc>
                <a:spcPct val="100000"/>
              </a:lnSpc>
              <a:spcBef>
                <a:spcPts val="0"/>
              </a:spcBef>
              <a:spcAft>
                <a:spcPts val="0"/>
              </a:spcAft>
              <a:buNone/>
            </a:pPr>
            <a:r>
              <a:rPr lang="en">
                <a:solidFill>
                  <a:schemeClr val="dk1"/>
                </a:solidFill>
              </a:rPr>
              <a:t>Guarding: e.g., a person with a sprained wrist or a broken radius bone will typically hold the forearm close to the body and be reluctant to move it</a:t>
            </a:r>
            <a:endParaRPr>
              <a:solidFill>
                <a:schemeClr val="dk1"/>
              </a:solidFill>
            </a:endParaRPr>
          </a:p>
          <a:p>
            <a:pPr indent="0" lvl="0" marL="12700" rtl="0" algn="l">
              <a:lnSpc>
                <a:spcPct val="100000"/>
              </a:lnSpc>
              <a:spcBef>
                <a:spcPts val="0"/>
              </a:spcBef>
              <a:spcAft>
                <a:spcPts val="0"/>
              </a:spcAft>
              <a:buNone/>
            </a:pPr>
            <a:r>
              <a:rPr lang="en">
                <a:solidFill>
                  <a:schemeClr val="dk1"/>
                </a:solidFill>
              </a:rPr>
              <a:t>Look for bleeding.</a:t>
            </a:r>
            <a:endParaRPr>
              <a:solidFill>
                <a:schemeClr val="dk1"/>
              </a:solidFill>
            </a:endParaRPr>
          </a:p>
          <a:p>
            <a:pPr indent="0" lvl="0" marL="12700" rtl="0" algn="l">
              <a:lnSpc>
                <a:spcPct val="100000"/>
              </a:lnSpc>
              <a:spcBef>
                <a:spcPts val="0"/>
              </a:spcBef>
              <a:spcAft>
                <a:spcPts val="0"/>
              </a:spcAft>
              <a:buNone/>
            </a:pPr>
            <a:r>
              <a:t/>
            </a:r>
            <a:endParaRPr>
              <a:solidFill>
                <a:schemeClr val="dk1"/>
              </a:solidFill>
            </a:endParaRPr>
          </a:p>
          <a:p>
            <a:pPr indent="0" lvl="0" marL="12700" rtl="0" algn="l">
              <a:lnSpc>
                <a:spcPct val="100000"/>
              </a:lnSpc>
              <a:spcBef>
                <a:spcPts val="0"/>
              </a:spcBef>
              <a:spcAft>
                <a:spcPts val="0"/>
              </a:spcAft>
              <a:buNone/>
            </a:pPr>
            <a:r>
              <a:rPr lang="en">
                <a:solidFill>
                  <a:schemeClr val="dk1"/>
                </a:solidFill>
              </a:rPr>
              <a:t>CSMs in feet- move toes up (dorsiflex) and down (plantarflex)</a:t>
            </a:r>
            <a:endParaRPr>
              <a:solidFill>
                <a:schemeClr val="dk1"/>
              </a:solidFill>
            </a:endParaRPr>
          </a:p>
          <a:p>
            <a:pPr indent="0" lvl="0" marL="12700" rtl="0" algn="l">
              <a:lnSpc>
                <a:spcPct val="100000"/>
              </a:lnSpc>
              <a:spcBef>
                <a:spcPts val="0"/>
              </a:spcBef>
              <a:spcAft>
                <a:spcPts val="0"/>
              </a:spcAft>
              <a:buNone/>
            </a:pPr>
            <a:r>
              <a:t/>
            </a:r>
            <a:endParaRPr>
              <a:solidFill>
                <a:schemeClr val="dk1"/>
              </a:solidFill>
            </a:endParaRPr>
          </a:p>
          <a:p>
            <a:pPr indent="0" lvl="0" marL="12700" rtl="0" algn="l">
              <a:lnSpc>
                <a:spcPct val="100000"/>
              </a:lnSpc>
              <a:spcBef>
                <a:spcPts val="0"/>
              </a:spcBef>
              <a:spcAft>
                <a:spcPts val="0"/>
              </a:spcAft>
              <a:buNone/>
            </a:pPr>
            <a:r>
              <a:rPr lang="en">
                <a:solidFill>
                  <a:schemeClr val="dk1"/>
                </a:solidFill>
              </a:rPr>
              <a:t>Immobilization: important to promote optimal bone healing; implanted surgical hardware, cast, other restrictive devices</a:t>
            </a:r>
            <a:endParaRPr>
              <a:solidFill>
                <a:schemeClr val="dk1"/>
              </a:solidFill>
            </a:endParaRPr>
          </a:p>
          <a:p>
            <a:pPr indent="0" lvl="0" marL="12700" rtl="0" algn="l">
              <a:lnSpc>
                <a:spcPct val="100000"/>
              </a:lnSpc>
              <a:spcBef>
                <a:spcPts val="0"/>
              </a:spcBef>
              <a:spcAft>
                <a:spcPts val="0"/>
              </a:spcAft>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Early plan of action</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MAKE SURE TO EXPOSE THE INJURY.</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Bandage any wounds appropriately</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Use correct splint or other immobilization device</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Immobilize above and below injury (check CSMs)</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Cooling method can be used to treat pain</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Make sure patient is comfortable for transport</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Provide oxygen if needed</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Transport to higher level of care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Splint: a piece of equipment that is used to safely immobilize an extremity or other body part</a:t>
            </a:r>
            <a:endParaRPr>
              <a:solidFill>
                <a:schemeClr val="dk1"/>
              </a:solidFill>
            </a:endParaRPr>
          </a:p>
          <a:p>
            <a:pPr indent="0" lvl="0" marL="12700" rtl="0" algn="l">
              <a:spcBef>
                <a:spcPts val="0"/>
              </a:spcBef>
              <a:spcAft>
                <a:spcPts val="0"/>
              </a:spcAft>
              <a:buNone/>
            </a:pPr>
            <a:r>
              <a:t/>
            </a:r>
            <a:endParaRPr>
              <a:solidFill>
                <a:schemeClr val="dk1"/>
              </a:solidFill>
            </a:endParaRPr>
          </a:p>
          <a:p>
            <a:pPr indent="0" lvl="0" marL="12700" rtl="0" algn="l">
              <a:spcBef>
                <a:spcPts val="0"/>
              </a:spcBef>
              <a:spcAft>
                <a:spcPts val="0"/>
              </a:spcAft>
              <a:buClr>
                <a:schemeClr val="dk1"/>
              </a:buClr>
              <a:buSzPts val="1100"/>
              <a:buFont typeface="Arial"/>
              <a:buNone/>
            </a:pPr>
            <a:r>
              <a:rPr lang="en">
                <a:solidFill>
                  <a:schemeClr val="dk1"/>
                </a:solidFill>
              </a:rPr>
              <a:t>Goals of assessment and treatment/splinting:</a:t>
            </a:r>
            <a:endParaRPr>
              <a:solidFill>
                <a:schemeClr val="dk1"/>
              </a:solidFill>
            </a:endParaRPr>
          </a:p>
          <a:p>
            <a:pPr indent="0" lvl="0" marL="12700" rtl="0" algn="l">
              <a:spcBef>
                <a:spcPts val="0"/>
              </a:spcBef>
              <a:spcAft>
                <a:spcPts val="0"/>
              </a:spcAft>
              <a:buNone/>
            </a:pPr>
            <a:r>
              <a:rPr lang="en">
                <a:solidFill>
                  <a:schemeClr val="dk1"/>
                </a:solidFill>
              </a:rPr>
              <a:t>-decreases movement (patients are often quite sensitive to movement; be attentive and always careful with your palpations as well, while still providing enough pressure to further understand the injury)</a:t>
            </a:r>
            <a:endParaRPr>
              <a:solidFill>
                <a:schemeClr val="dk1"/>
              </a:solidFill>
            </a:endParaRPr>
          </a:p>
          <a:p>
            <a:pPr indent="0" lvl="0" marL="12700" rtl="0" algn="l">
              <a:spcBef>
                <a:spcPts val="0"/>
              </a:spcBef>
              <a:spcAft>
                <a:spcPts val="0"/>
              </a:spcAft>
              <a:buNone/>
            </a:pPr>
            <a:r>
              <a:rPr lang="en">
                <a:solidFill>
                  <a:schemeClr val="dk1"/>
                </a:solidFill>
              </a:rPr>
              <a:t>-decreases pain</a:t>
            </a:r>
            <a:endParaRPr>
              <a:solidFill>
                <a:schemeClr val="dk1"/>
              </a:solidFill>
            </a:endParaRPr>
          </a:p>
          <a:p>
            <a:pPr indent="0" lvl="0" marL="12700" rtl="0" algn="l">
              <a:spcBef>
                <a:spcPts val="0"/>
              </a:spcBef>
              <a:spcAft>
                <a:spcPts val="0"/>
              </a:spcAft>
              <a:buNone/>
            </a:pPr>
            <a:r>
              <a:rPr lang="en">
                <a:solidFill>
                  <a:schemeClr val="dk1"/>
                </a:solidFill>
              </a:rPr>
              <a:t>-improves anatomical alignment</a:t>
            </a:r>
            <a:endParaRPr>
              <a:solidFill>
                <a:schemeClr val="dk1"/>
              </a:solidFill>
            </a:endParaRPr>
          </a:p>
          <a:p>
            <a:pPr indent="0" lvl="0" marL="12700" rtl="0" algn="l">
              <a:spcBef>
                <a:spcPts val="0"/>
              </a:spcBef>
              <a:spcAft>
                <a:spcPts val="0"/>
              </a:spcAft>
              <a:buNone/>
            </a:pPr>
            <a:r>
              <a:rPr lang="en">
                <a:solidFill>
                  <a:schemeClr val="dk1"/>
                </a:solidFill>
              </a:rPr>
              <a:t>-prevents further damage</a:t>
            </a:r>
            <a:endParaRPr>
              <a:solidFill>
                <a:schemeClr val="dk1"/>
              </a:solidFill>
            </a:endParaRPr>
          </a:p>
          <a:p>
            <a:pPr indent="0" lvl="0" marL="12700" rtl="0" algn="l">
              <a:spcBef>
                <a:spcPts val="0"/>
              </a:spcBef>
              <a:spcAft>
                <a:spcPts val="0"/>
              </a:spcAft>
              <a:buNone/>
            </a:pPr>
            <a:r>
              <a:rPr lang="en">
                <a:solidFill>
                  <a:schemeClr val="dk1"/>
                </a:solidFill>
              </a:rPr>
              <a:t>-facilitates transport</a:t>
            </a:r>
            <a:endParaRPr>
              <a:solidFill>
                <a:schemeClr val="dk1"/>
              </a:solidFill>
            </a:endParaRPr>
          </a:p>
          <a:p>
            <a:pPr indent="0" lvl="0" marL="12700" rtl="0" algn="l">
              <a:spcBef>
                <a:spcPts val="0"/>
              </a:spcBef>
              <a:spcAft>
                <a:spcPts val="0"/>
              </a:spcAft>
              <a:buNone/>
            </a:pPr>
            <a:r>
              <a:t/>
            </a:r>
            <a:endParaRPr>
              <a:solidFill>
                <a:schemeClr val="dk1"/>
              </a:solidFill>
            </a:endParaRPr>
          </a:p>
          <a:p>
            <a:pPr indent="0" lvl="0" marL="12700" rtl="0" algn="l">
              <a:spcBef>
                <a:spcPts val="0"/>
              </a:spcBef>
              <a:spcAft>
                <a:spcPts val="0"/>
              </a:spcAft>
              <a:buNone/>
            </a:pPr>
            <a:r>
              <a:rPr b="1" lang="en">
                <a:solidFill>
                  <a:schemeClr val="dk1"/>
                </a:solidFill>
              </a:rPr>
              <a:t>Sling and swathe: made from two triangle-shaped cravats</a:t>
            </a:r>
            <a:endParaRPr b="1">
              <a:solidFill>
                <a:schemeClr val="dk1"/>
              </a:solidFill>
            </a:endParaRPr>
          </a:p>
          <a:p>
            <a:pPr indent="0" lvl="0" marL="12700" rtl="0" algn="l">
              <a:spcBef>
                <a:spcPts val="0"/>
              </a:spcBef>
              <a:spcAft>
                <a:spcPts val="0"/>
              </a:spcAft>
              <a:buNone/>
            </a:pPr>
            <a:r>
              <a:rPr lang="en">
                <a:solidFill>
                  <a:schemeClr val="dk1"/>
                </a:solidFill>
              </a:rPr>
              <a:t>-Used for upper extremity injuries, including clavicle, shoulder separations, humerus and elbow injuries</a:t>
            </a:r>
            <a:endParaRPr>
              <a:solidFill>
                <a:schemeClr val="dk1"/>
              </a:solidFill>
            </a:endParaRPr>
          </a:p>
          <a:p>
            <a:pPr indent="0" lvl="0" marL="12700" rtl="0" algn="l">
              <a:spcBef>
                <a:spcPts val="0"/>
              </a:spcBef>
              <a:spcAft>
                <a:spcPts val="0"/>
              </a:spcAft>
              <a:buNone/>
            </a:pPr>
            <a:r>
              <a:rPr lang="en">
                <a:solidFill>
                  <a:schemeClr val="dk1"/>
                </a:solidFill>
              </a:rPr>
              <a:t>-Holds the arm close to the body and immobilizes movement</a:t>
            </a:r>
            <a:endParaRPr>
              <a:solidFill>
                <a:schemeClr val="dk1"/>
              </a:solidFill>
            </a:endParaRPr>
          </a:p>
          <a:p>
            <a:pPr indent="0" lvl="0" marL="12700" rtl="0" algn="l">
              <a:spcBef>
                <a:spcPts val="0"/>
              </a:spcBef>
              <a:spcAft>
                <a:spcPts val="0"/>
              </a:spcAft>
              <a:buNone/>
            </a:pPr>
            <a:r>
              <a:rPr lang="en">
                <a:solidFill>
                  <a:schemeClr val="dk1"/>
                </a:solidFill>
              </a:rPr>
              <a:t>-SAM splint also used</a:t>
            </a:r>
            <a:endParaRPr>
              <a:solidFill>
                <a:schemeClr val="dk1"/>
              </a:solidFill>
            </a:endParaRPr>
          </a:p>
          <a:p>
            <a:pPr indent="0" lvl="0" marL="12700" rtl="0" algn="l">
              <a:spcBef>
                <a:spcPts val="0"/>
              </a:spcBef>
              <a:spcAft>
                <a:spcPts val="0"/>
              </a:spcAft>
              <a:buNone/>
            </a:pPr>
            <a:r>
              <a:t/>
            </a:r>
            <a:endParaRPr>
              <a:solidFill>
                <a:schemeClr val="dk1"/>
              </a:solidFill>
            </a:endParaRPr>
          </a:p>
          <a:p>
            <a:pPr indent="0" lvl="0" marL="12700" rtl="0" algn="l">
              <a:spcBef>
                <a:spcPts val="0"/>
              </a:spcBef>
              <a:spcAft>
                <a:spcPts val="0"/>
              </a:spcAft>
              <a:buNone/>
            </a:pPr>
            <a:r>
              <a:rPr b="1" lang="en">
                <a:solidFill>
                  <a:schemeClr val="dk1"/>
                </a:solidFill>
              </a:rPr>
              <a:t>Blanket Roll/ pillow splint</a:t>
            </a:r>
            <a:endParaRPr b="1">
              <a:solidFill>
                <a:schemeClr val="dk1"/>
              </a:solidFill>
            </a:endParaRPr>
          </a:p>
          <a:p>
            <a:pPr indent="0" lvl="0" marL="12700" rtl="0" algn="l">
              <a:spcBef>
                <a:spcPts val="0"/>
              </a:spcBef>
              <a:spcAft>
                <a:spcPts val="0"/>
              </a:spcAft>
              <a:buNone/>
            </a:pPr>
            <a:r>
              <a:rPr lang="en">
                <a:solidFill>
                  <a:schemeClr val="dk1"/>
                </a:solidFill>
              </a:rPr>
              <a:t>-Effective for injuries in which patients will not allow their arm to be brought to their side such as a shoulder dislocations</a:t>
            </a:r>
            <a:endParaRPr>
              <a:solidFill>
                <a:schemeClr val="dk1"/>
              </a:solidFill>
            </a:endParaRPr>
          </a:p>
          <a:p>
            <a:pPr indent="0" lvl="0" marL="12700" rtl="0" algn="l">
              <a:spcBef>
                <a:spcPts val="0"/>
              </a:spcBef>
              <a:spcAft>
                <a:spcPts val="0"/>
              </a:spcAft>
              <a:buNone/>
            </a:pPr>
            <a:r>
              <a:t/>
            </a:r>
            <a:endParaRPr>
              <a:solidFill>
                <a:schemeClr val="dk1"/>
              </a:solidFill>
            </a:endParaRPr>
          </a:p>
          <a:p>
            <a:pPr indent="0" lvl="0" marL="12700" rtl="0" algn="l">
              <a:spcBef>
                <a:spcPts val="0"/>
              </a:spcBef>
              <a:spcAft>
                <a:spcPts val="0"/>
              </a:spcAft>
              <a:buNone/>
            </a:pPr>
            <a:r>
              <a:rPr b="1" lang="en">
                <a:solidFill>
                  <a:schemeClr val="dk1"/>
                </a:solidFill>
              </a:rPr>
              <a:t>Rigid or Semi-Rigid Splints</a:t>
            </a:r>
            <a:endParaRPr b="1">
              <a:solidFill>
                <a:schemeClr val="dk1"/>
              </a:solidFill>
            </a:endParaRPr>
          </a:p>
          <a:p>
            <a:pPr indent="0" lvl="0" marL="12700" rtl="0" algn="l">
              <a:spcBef>
                <a:spcPts val="0"/>
              </a:spcBef>
              <a:spcAft>
                <a:spcPts val="0"/>
              </a:spcAft>
              <a:buNone/>
            </a:pPr>
            <a:r>
              <a:rPr lang="en">
                <a:solidFill>
                  <a:schemeClr val="dk1"/>
                </a:solidFill>
              </a:rPr>
              <a:t>-Used at the bowl for wrists and lower leg (e.g., cardboard splints)</a:t>
            </a:r>
            <a:endParaRPr>
              <a:solidFill>
                <a:schemeClr val="dk1"/>
              </a:solidFill>
            </a:endParaRPr>
          </a:p>
          <a:p>
            <a:pPr indent="0" lvl="0" marL="12700" rtl="0" algn="l">
              <a:spcBef>
                <a:spcPts val="0"/>
              </a:spcBef>
              <a:spcAft>
                <a:spcPts val="0"/>
              </a:spcAft>
              <a:buNone/>
            </a:pPr>
            <a:r>
              <a:t/>
            </a:r>
            <a:endParaRPr>
              <a:solidFill>
                <a:schemeClr val="dk1"/>
              </a:solidFill>
            </a:endParaRPr>
          </a:p>
          <a:p>
            <a:pPr indent="0" lvl="0" marL="12700" rtl="0" algn="l">
              <a:spcBef>
                <a:spcPts val="0"/>
              </a:spcBef>
              <a:spcAft>
                <a:spcPts val="0"/>
              </a:spcAft>
              <a:buNone/>
            </a:pPr>
            <a:r>
              <a:rPr b="1" lang="en">
                <a:solidFill>
                  <a:schemeClr val="dk1"/>
                </a:solidFill>
              </a:rPr>
              <a:t>Quick Splints</a:t>
            </a:r>
            <a:endParaRPr b="1">
              <a:solidFill>
                <a:schemeClr val="dk1"/>
              </a:solidFill>
            </a:endParaRPr>
          </a:p>
          <a:p>
            <a:pPr indent="0" lvl="0" marL="12700" rtl="0" algn="l">
              <a:spcBef>
                <a:spcPts val="0"/>
              </a:spcBef>
              <a:spcAft>
                <a:spcPts val="0"/>
              </a:spcAft>
              <a:buNone/>
            </a:pPr>
            <a:r>
              <a:t/>
            </a:r>
            <a:endParaRPr>
              <a:solidFill>
                <a:schemeClr val="dk1"/>
              </a:solidFill>
            </a:endParaRPr>
          </a:p>
          <a:p>
            <a:pPr indent="0" lvl="0" marL="12700" rtl="0" algn="l">
              <a:spcBef>
                <a:spcPts val="0"/>
              </a:spcBef>
              <a:spcAft>
                <a:spcPts val="0"/>
              </a:spcAft>
              <a:buNone/>
            </a:pPr>
            <a:r>
              <a:rPr b="1" lang="en">
                <a:solidFill>
                  <a:schemeClr val="dk1"/>
                </a:solidFill>
              </a:rPr>
              <a:t>Traction Splints: a device that applies longitudinal traction to a fractured femur</a:t>
            </a:r>
            <a:endParaRPr b="1">
              <a:solidFill>
                <a:schemeClr val="dk1"/>
              </a:solidFill>
            </a:endParaRPr>
          </a:p>
          <a:p>
            <a:pPr indent="0" lvl="0" marL="12700" rtl="0" algn="l">
              <a:spcBef>
                <a:spcPts val="0"/>
              </a:spcBef>
              <a:spcAft>
                <a:spcPts val="0"/>
              </a:spcAft>
              <a:buNone/>
            </a:pPr>
            <a:r>
              <a:rPr lang="en">
                <a:solidFill>
                  <a:schemeClr val="dk1"/>
                </a:solidFill>
              </a:rPr>
              <a:t>-Used for femur fractures</a:t>
            </a:r>
            <a:endParaRPr>
              <a:solidFill>
                <a:schemeClr val="dk1"/>
              </a:solidFill>
            </a:endParaRPr>
          </a:p>
          <a:p>
            <a:pPr indent="0" lvl="0" marL="12700" rtl="0" algn="l">
              <a:spcBef>
                <a:spcPts val="0"/>
              </a:spcBef>
              <a:spcAft>
                <a:spcPts val="0"/>
              </a:spcAft>
              <a:buNone/>
            </a:pPr>
            <a:r>
              <a:rPr lang="en">
                <a:solidFill>
                  <a:schemeClr val="dk1"/>
                </a:solidFill>
              </a:rPr>
              <a:t>-Traction: a safe mechanism for immobilizing a broken bone; in-line </a:t>
            </a:r>
            <a:r>
              <a:rPr lang="en">
                <a:solidFill>
                  <a:schemeClr val="dk1"/>
                </a:solidFill>
              </a:rPr>
              <a:t>force</a:t>
            </a:r>
            <a:r>
              <a:rPr lang="en">
                <a:solidFill>
                  <a:schemeClr val="dk1"/>
                </a:solidFill>
              </a:rPr>
              <a:t> to a fractured long bone in the direction of its normal alignment</a:t>
            </a:r>
            <a:endParaRPr>
              <a:solidFill>
                <a:schemeClr val="dk1"/>
              </a:solidFill>
            </a:endParaRPr>
          </a:p>
          <a:p>
            <a:pPr indent="0" lvl="0" marL="12700" rtl="0" algn="l">
              <a:spcBef>
                <a:spcPts val="0"/>
              </a:spcBef>
              <a:spcAft>
                <a:spcPts val="0"/>
              </a:spcAft>
              <a:buNone/>
            </a:pPr>
            <a:r>
              <a:t/>
            </a:r>
            <a:endParaRPr>
              <a:solidFill>
                <a:schemeClr val="dk1"/>
              </a:solidFill>
            </a:endParaRPr>
          </a:p>
          <a:p>
            <a:pPr indent="0" lvl="0" marL="12700" rtl="0" algn="l">
              <a:spcBef>
                <a:spcPts val="0"/>
              </a:spcBef>
              <a:spcAft>
                <a:spcPts val="0"/>
              </a:spcAft>
              <a:buNone/>
            </a:pPr>
            <a:r>
              <a:rPr b="1" lang="en">
                <a:solidFill>
                  <a:schemeClr val="dk1"/>
                </a:solidFill>
              </a:rPr>
              <a:t>Pelvic sling and even the </a:t>
            </a:r>
            <a:r>
              <a:rPr b="1" lang="en">
                <a:solidFill>
                  <a:schemeClr val="dk1"/>
                </a:solidFill>
              </a:rPr>
              <a:t>vacuum</a:t>
            </a:r>
            <a:r>
              <a:rPr b="1" lang="en">
                <a:solidFill>
                  <a:schemeClr val="dk1"/>
                </a:solidFill>
              </a:rPr>
              <a:t> splint backboard</a:t>
            </a:r>
            <a:r>
              <a:rPr lang="en">
                <a:solidFill>
                  <a:schemeClr val="dk1"/>
                </a:solidFill>
              </a:rPr>
              <a:t> may be used for pelvic fractures.</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1360713c04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1360713c04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8880ea4c2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8880ea4c2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8880ea4c27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8880ea4c27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8880ea4c27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28880ea4c27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8880ea4c27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8880ea4c27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8880ea4c27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28880ea4c27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8880ea4c27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28880ea4c27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1258269c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1258269c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1e7c571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1e7c571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Skeleton has 7 areas= (1) head, skull, facial bones, (2) spine, (3) shoulder, (4) upper extremities (arms), (5) rib cage (thorax), (6) pelvis, (7) lower extremities (legs)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Cartilage: firm but flexible connective tissue; more widespread in the infant skeleton, being replaced by bone in growth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0f9e629e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0f9e629e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1258269c9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1258269c9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Articular cartilage provides a nearly friction-free surface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1258269c9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1258269c9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a:solidFill>
                  <a:schemeClr val="dk1"/>
                </a:solidFill>
              </a:rPr>
              <a:t>The joint capsule contains synovial fluid (made by the synovium), which helps the bones move freely within the joint capsule</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a:solidFill>
                  <a:schemeClr val="dk1"/>
                </a:solidFill>
              </a:rPr>
              <a:t>Freely movable: include the hip, knee, elbow, and shoulder joints</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a:solidFill>
                  <a:schemeClr val="dk1"/>
                </a:solidFill>
              </a:rPr>
              <a:t>Slightly movable: joints between vertebrae</a:t>
            </a:r>
            <a:endParaRPr>
              <a:solidFill>
                <a:schemeClr val="dk1"/>
              </a:solidFill>
            </a:endParaRPr>
          </a:p>
          <a:p>
            <a:pPr indent="0" lvl="0" marL="12700" rtl="0" algn="l">
              <a:lnSpc>
                <a:spcPct val="115000"/>
              </a:lnSpc>
              <a:spcBef>
                <a:spcPts val="0"/>
              </a:spcBef>
              <a:spcAft>
                <a:spcPts val="0"/>
              </a:spcAft>
              <a:buNone/>
            </a:pPr>
            <a:r>
              <a:rPr lang="en" sz="1400">
                <a:solidFill>
                  <a:schemeClr val="dk1"/>
                </a:solidFill>
              </a:rPr>
              <a:t>-</a:t>
            </a:r>
            <a:r>
              <a:rPr lang="en">
                <a:solidFill>
                  <a:schemeClr val="dk1"/>
                </a:solidFill>
              </a:rPr>
              <a:t>Minimal movement: joints that permit little movement due to thickened fibrous ligaments</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b="1" i="1" lang="en">
                <a:solidFill>
                  <a:schemeClr val="dk1"/>
                </a:solidFill>
              </a:rPr>
              <a:t>Ball and socket</a:t>
            </a:r>
            <a:r>
              <a:rPr lang="en">
                <a:solidFill>
                  <a:schemeClr val="dk1"/>
                </a:solidFill>
              </a:rPr>
              <a:t>: allow for extension, flexion, abduction, and adduction (shoulder and hip)</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b="1" i="1" lang="en">
                <a:solidFill>
                  <a:schemeClr val="dk1"/>
                </a:solidFill>
              </a:rPr>
              <a:t>Hinge</a:t>
            </a:r>
            <a:r>
              <a:rPr lang="en">
                <a:solidFill>
                  <a:schemeClr val="dk1"/>
                </a:solidFill>
              </a:rPr>
              <a:t>: only allow extension and flexion (elbow, knee, and finger)</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b="1" i="1" lang="en">
                <a:solidFill>
                  <a:schemeClr val="dk1"/>
                </a:solidFill>
              </a:rPr>
              <a:t>Gliding</a:t>
            </a:r>
            <a:r>
              <a:rPr lang="en">
                <a:solidFill>
                  <a:schemeClr val="dk1"/>
                </a:solidFill>
              </a:rPr>
              <a:t>: allow bones to slide over one another (wrist, ankle)</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b="1" i="1" lang="en">
                <a:solidFill>
                  <a:schemeClr val="dk1"/>
                </a:solidFill>
              </a:rPr>
              <a:t>Pivot</a:t>
            </a:r>
            <a:r>
              <a:rPr i="1" lang="en">
                <a:solidFill>
                  <a:schemeClr val="dk1"/>
                </a:solidFill>
              </a:rPr>
              <a:t>: </a:t>
            </a:r>
            <a:r>
              <a:rPr lang="en">
                <a:solidFill>
                  <a:schemeClr val="dk1"/>
                </a:solidFill>
              </a:rPr>
              <a:t>allow one bone to rotate on another (joint at base of thumb)</a:t>
            </a:r>
            <a:endParaRPr>
              <a:solidFill>
                <a:schemeClr val="dk1"/>
              </a:solidFill>
            </a:endParaRPr>
          </a:p>
          <a:p>
            <a:pPr indent="0" lvl="0" marL="12700" rtl="0" algn="l">
              <a:lnSpc>
                <a:spcPct val="115000"/>
              </a:lnSpc>
              <a:spcBef>
                <a:spcPts val="0"/>
              </a:spcBef>
              <a:spcAft>
                <a:spcPts val="0"/>
              </a:spcAft>
              <a:buNone/>
            </a:pPr>
            <a:r>
              <a:rPr lang="en" sz="1400">
                <a:solidFill>
                  <a:schemeClr val="dk1"/>
                </a:solidFill>
              </a:rPr>
              <a:t>-</a:t>
            </a:r>
            <a:r>
              <a:rPr b="1" i="1" lang="en">
                <a:solidFill>
                  <a:schemeClr val="dk1"/>
                </a:solidFill>
              </a:rPr>
              <a:t>Suture</a:t>
            </a:r>
            <a:r>
              <a:rPr lang="en">
                <a:solidFill>
                  <a:schemeClr val="dk1"/>
                </a:solidFill>
              </a:rPr>
              <a:t>: permit little to no motion (joints in the skull that close)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140bdeee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140bdeee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Ligaments: composed of strong connective tissue, ligaments resist stretching, thereby restricting joint movement to the range of normal motion</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-Provide structure and stabilize the skeleton</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-The extent to which a joint can move is determined by the degree of tightness or laxity of the ligaments and capsule that hold the bone ends together, and by the orientation of the bone ends to each other</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-There are ligaments located on each side of the knee that connect the femur to tibia medially and the femur to the tibia and fibula laterally</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-This forms a hinge joint with motion only in the anterior/posterior plane</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-Shoulder</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-Only has a few restrictive ligaments so it is able to move in almost all directions</a:t>
            </a:r>
            <a:endParaRPr>
              <a:solidFill>
                <a:schemeClr val="dk1"/>
              </a:solidFill>
            </a:endParaRPr>
          </a:p>
          <a:p>
            <a:pPr indent="0" lvl="0" marL="12700" rtl="0" algn="l">
              <a:lnSpc>
                <a:spcPct val="115000"/>
              </a:lnSpc>
              <a:spcBef>
                <a:spcPts val="0"/>
              </a:spcBef>
              <a:spcAft>
                <a:spcPts val="0"/>
              </a:spcAft>
              <a:buNone/>
            </a:pPr>
            <a:r>
              <a:t/>
            </a:r>
            <a:endParaRPr>
              <a:solidFill>
                <a:schemeClr val="dk1"/>
              </a:solidFill>
            </a:endParaRPr>
          </a:p>
          <a:p>
            <a:pPr indent="0" lvl="0" marL="12700" rtl="0" algn="l">
              <a:lnSpc>
                <a:spcPct val="115000"/>
              </a:lnSpc>
              <a:spcBef>
                <a:spcPts val="0"/>
              </a:spcBef>
              <a:spcAft>
                <a:spcPts val="0"/>
              </a:spcAft>
              <a:buNone/>
            </a:pPr>
            <a:r>
              <a:rPr lang="en">
                <a:solidFill>
                  <a:schemeClr val="dk1"/>
                </a:solidFill>
              </a:rPr>
              <a:t>Tendons</a:t>
            </a:r>
            <a:endParaRPr>
              <a:solidFill>
                <a:schemeClr val="dk1"/>
              </a:solidFill>
            </a:endParaRPr>
          </a:p>
          <a:p>
            <a:pPr indent="0" lvl="0" marL="0" rtl="0" algn="l">
              <a:lnSpc>
                <a:spcPct val="115000"/>
              </a:lnSpc>
              <a:spcBef>
                <a:spcPts val="0"/>
              </a:spcBef>
              <a:spcAft>
                <a:spcPts val="0"/>
              </a:spcAft>
              <a:buNone/>
            </a:pPr>
            <a:r>
              <a:rPr lang="en">
                <a:solidFill>
                  <a:schemeClr val="dk1"/>
                </a:solidFill>
              </a:rPr>
              <a:t>-</a:t>
            </a:r>
            <a:r>
              <a:rPr lang="en">
                <a:solidFill>
                  <a:schemeClr val="dk1"/>
                </a:solidFill>
              </a:rPr>
              <a:t>Damage to tendons through overstretching/tearing</a:t>
            </a:r>
            <a:endParaRPr>
              <a:solidFill>
                <a:schemeClr val="dk1"/>
              </a:solidFill>
            </a:endParaRPr>
          </a:p>
          <a:p>
            <a:pPr indent="0" lvl="0" marL="0" rtl="0" algn="l">
              <a:lnSpc>
                <a:spcPct val="115000"/>
              </a:lnSpc>
              <a:spcBef>
                <a:spcPts val="0"/>
              </a:spcBef>
              <a:spcAft>
                <a:spcPts val="0"/>
              </a:spcAft>
              <a:buNone/>
            </a:pPr>
            <a:r>
              <a:rPr lang="en">
                <a:solidFill>
                  <a:schemeClr val="dk1"/>
                </a:solidFill>
              </a:rPr>
              <a:t>-Damage to tendon can affect muscle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1258269c9b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1258269c9b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Clr>
                <a:schemeClr val="dk1"/>
              </a:buClr>
              <a:buSzPts val="1100"/>
              <a:buFont typeface="Arial"/>
              <a:buNone/>
            </a:pPr>
            <a:r>
              <a:rPr lang="en">
                <a:solidFill>
                  <a:schemeClr val="dk1"/>
                </a:solidFill>
              </a:rPr>
              <a:t>-Muscle tissue shortens when two proteins, actin and myosin, “ratchet” on each other during the active phase of contraction</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-After a muscle has contracted, it passively returns to its original length during the relaxation phase</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-The combination of contraction and relaxation enables the body to move the extremities, walk, and perform normal daily activities</a:t>
            </a:r>
            <a:endParaRPr>
              <a:solidFill>
                <a:schemeClr val="dk1"/>
              </a:solidFill>
            </a:endParaRPr>
          </a:p>
          <a:p>
            <a:pPr indent="0" lvl="0" marL="12700" rtl="0" algn="l">
              <a:lnSpc>
                <a:spcPct val="115000"/>
              </a:lnSpc>
              <a:spcBef>
                <a:spcPts val="0"/>
              </a:spcBef>
              <a:spcAft>
                <a:spcPts val="0"/>
              </a:spcAft>
              <a:buNone/>
            </a:pPr>
            <a:r>
              <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b="1" lang="en">
                <a:solidFill>
                  <a:schemeClr val="dk1"/>
                </a:solidFill>
              </a:rPr>
              <a:t>Skeletal</a:t>
            </a:r>
            <a:endParaRPr b="1">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-Generous blood supply</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-Controlled by nerves</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-Muscles cannot continue to function without this ongoing cycle of energy supply and waste removal</a:t>
            </a:r>
            <a:endParaRPr>
              <a:solidFill>
                <a:schemeClr val="dk1"/>
              </a:solidFill>
            </a:endParaRPr>
          </a:p>
          <a:p>
            <a:pPr indent="0" lvl="0" marL="12700" rtl="0" algn="l">
              <a:lnSpc>
                <a:spcPct val="115000"/>
              </a:lnSpc>
              <a:spcBef>
                <a:spcPts val="0"/>
              </a:spcBef>
              <a:spcAft>
                <a:spcPts val="0"/>
              </a:spcAft>
              <a:buNone/>
            </a:pPr>
            <a:r>
              <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b="1" lang="en">
                <a:solidFill>
                  <a:schemeClr val="dk1"/>
                </a:solidFill>
              </a:rPr>
              <a:t>Smooth</a:t>
            </a:r>
            <a:endParaRPr b="1">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-Found in the walls of the gastrointestinal tract, the urinary system, blood vessels, and the bronchi of the lungs</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-Contraction and relaxation of smooth muscle pushes the contents of these tubular structures along their course</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a:solidFill>
                  <a:schemeClr val="dk1"/>
                </a:solidFill>
              </a:rPr>
              <a:t>-Smooth muscle can alter the diameter of blood vessels or bronchi in response to nervous stimuli</a:t>
            </a:r>
            <a:endParaRPr>
              <a:solidFill>
                <a:schemeClr val="dk1"/>
              </a:solidFill>
            </a:endParaRPr>
          </a:p>
          <a:p>
            <a:pPr indent="0" lvl="0" marL="25400" rtl="0" algn="l">
              <a:lnSpc>
                <a:spcPct val="115000"/>
              </a:lnSpc>
              <a:spcBef>
                <a:spcPts val="0"/>
              </a:spcBef>
              <a:spcAft>
                <a:spcPts val="0"/>
              </a:spcAft>
              <a:buClr>
                <a:schemeClr val="dk1"/>
              </a:buClr>
              <a:buSzPts val="1100"/>
              <a:buFont typeface="Arial"/>
              <a:buNone/>
            </a:pPr>
            <a:r>
              <a:rPr lang="en">
                <a:solidFill>
                  <a:schemeClr val="dk1"/>
                </a:solidFill>
              </a:rPr>
              <a:t>-Controlling the blood flow</a:t>
            </a:r>
            <a:endParaRPr>
              <a:solidFill>
                <a:schemeClr val="dk1"/>
              </a:solidFill>
            </a:endParaRPr>
          </a:p>
          <a:p>
            <a:pPr indent="0" lvl="0" marL="12700" rtl="0" algn="l">
              <a:lnSpc>
                <a:spcPct val="115000"/>
              </a:lnSpc>
              <a:spcBef>
                <a:spcPts val="0"/>
              </a:spcBef>
              <a:spcAft>
                <a:spcPts val="0"/>
              </a:spcAft>
              <a:buNone/>
            </a:pPr>
            <a:r>
              <a:t/>
            </a:r>
            <a:endParaRPr>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b="1" lang="en">
                <a:solidFill>
                  <a:schemeClr val="dk1"/>
                </a:solidFill>
              </a:rPr>
              <a:t>Cardiac</a:t>
            </a:r>
            <a:endParaRPr b="1">
              <a:solidFill>
                <a:schemeClr val="dk1"/>
              </a:solidFill>
            </a:endParaRPr>
          </a:p>
          <a:p>
            <a:pPr indent="0" lvl="0" marL="12700" rtl="0" algn="l">
              <a:lnSpc>
                <a:spcPct val="115000"/>
              </a:lnSpc>
              <a:spcBef>
                <a:spcPts val="0"/>
              </a:spcBef>
              <a:spcAft>
                <a:spcPts val="0"/>
              </a:spcAft>
              <a:buNone/>
            </a:pPr>
            <a:r>
              <a:rPr lang="en">
                <a:solidFill>
                  <a:schemeClr val="dk1"/>
                </a:solidFill>
              </a:rPr>
              <a:t>-Is associated with an internal electrical system and receives an abundant blood supply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41391" y="-546225"/>
            <a:ext cx="9239125" cy="5771730"/>
            <a:chOff x="-41391" y="-546225"/>
            <a:chExt cx="9239125" cy="5771730"/>
          </a:xfrm>
        </p:grpSpPr>
        <p:sp>
          <p:nvSpPr>
            <p:cNvPr id="10" name="Google Shape;10;p2"/>
            <p:cNvSpPr/>
            <p:nvPr/>
          </p:nvSpPr>
          <p:spPr>
            <a:xfrm>
              <a:off x="-41391" y="-546225"/>
              <a:ext cx="2253396" cy="5026187"/>
            </a:xfrm>
            <a:custGeom>
              <a:rect b="b" l="l" r="r" t="t"/>
              <a:pathLst>
                <a:path extrusionOk="0" h="33831" w="15168">
                  <a:moveTo>
                    <a:pt x="213" y="0"/>
                  </a:moveTo>
                  <a:lnTo>
                    <a:pt x="0" y="33830"/>
                  </a:lnTo>
                  <a:cubicBezTo>
                    <a:pt x="2979" y="33830"/>
                    <a:pt x="5897" y="33344"/>
                    <a:pt x="8876" y="33101"/>
                  </a:cubicBezTo>
                  <a:cubicBezTo>
                    <a:pt x="14195" y="21642"/>
                    <a:pt x="15168" y="24347"/>
                    <a:pt x="13678" y="11307"/>
                  </a:cubicBezTo>
                  <a:cubicBezTo>
                    <a:pt x="13618" y="10061"/>
                    <a:pt x="13222" y="8876"/>
                    <a:pt x="12098" y="8268"/>
                  </a:cubicBezTo>
                  <a:cubicBezTo>
                    <a:pt x="8116" y="5502"/>
                    <a:pt x="4165" y="2736"/>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6763025" y="3002000"/>
              <a:ext cx="2434710" cy="2223505"/>
            </a:xfrm>
            <a:custGeom>
              <a:rect b="b" l="l" r="r" t="t"/>
              <a:pathLst>
                <a:path extrusionOk="0" h="20487" w="22433">
                  <a:moveTo>
                    <a:pt x="1" y="0"/>
                  </a:moveTo>
                  <a:lnTo>
                    <a:pt x="1" y="20487"/>
                  </a:lnTo>
                  <a:lnTo>
                    <a:pt x="21430" y="19970"/>
                  </a:lnTo>
                  <a:lnTo>
                    <a:pt x="22433" y="12888"/>
                  </a:lnTo>
                  <a:lnTo>
                    <a:pt x="15563" y="3891"/>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 name="Google Shape;12;p2"/>
          <p:cNvSpPr txBox="1"/>
          <p:nvPr>
            <p:ph type="ctrTitle"/>
          </p:nvPr>
        </p:nvSpPr>
        <p:spPr>
          <a:xfrm>
            <a:off x="3184075" y="1640600"/>
            <a:ext cx="5244900" cy="12930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3" name="Google Shape;13;p2"/>
          <p:cNvSpPr txBox="1"/>
          <p:nvPr>
            <p:ph idx="1" type="subTitle"/>
          </p:nvPr>
        </p:nvSpPr>
        <p:spPr>
          <a:xfrm>
            <a:off x="3184075" y="3101200"/>
            <a:ext cx="5248800" cy="401700"/>
          </a:xfrm>
          <a:prstGeom prst="rect">
            <a:avLst/>
          </a:prstGeom>
          <a:solidFill>
            <a:schemeClr val="dk1"/>
          </a:solidFill>
        </p:spPr>
        <p:txBody>
          <a:bodyPr anchorCtr="0" anchor="ctr" bIns="91425" lIns="91425" spcFirstLastPara="1" rIns="91425" wrap="square" tIns="91425">
            <a:noAutofit/>
          </a:bodyPr>
          <a:lstStyle>
            <a:lvl1pPr lvl="0">
              <a:lnSpc>
                <a:spcPct val="100000"/>
              </a:lnSpc>
              <a:spcBef>
                <a:spcPts val="0"/>
              </a:spcBef>
              <a:spcAft>
                <a:spcPts val="0"/>
              </a:spcAft>
              <a:buSzPts val="1200"/>
              <a:buNone/>
              <a:defRPr sz="1600">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p11"/>
          <p:cNvSpPr txBox="1"/>
          <p:nvPr>
            <p:ph hasCustomPrompt="1" type="title"/>
          </p:nvPr>
        </p:nvSpPr>
        <p:spPr>
          <a:xfrm>
            <a:off x="2345775" y="1202775"/>
            <a:ext cx="4452600" cy="1511100"/>
          </a:xfrm>
          <a:prstGeom prst="rect">
            <a:avLst/>
          </a:prstGeom>
          <a:solidFill>
            <a:schemeClr val="dk1"/>
          </a:solidFill>
        </p:spPr>
        <p:txBody>
          <a:bodyPr anchorCtr="0" anchor="ctr" bIns="91425" lIns="91425" spcFirstLastPara="1" rIns="91425" wrap="square" tIns="91425">
            <a:noAutofit/>
          </a:bodyPr>
          <a:lstStyle>
            <a:lvl1pPr lvl="0" algn="ctr">
              <a:spcBef>
                <a:spcPts val="0"/>
              </a:spcBef>
              <a:spcAft>
                <a:spcPts val="0"/>
              </a:spcAft>
              <a:buSzPts val="6000"/>
              <a:buNone/>
              <a:defRPr sz="6000">
                <a:solidFill>
                  <a:schemeClr val="accen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73" name="Google Shape;73;p11"/>
          <p:cNvSpPr txBox="1"/>
          <p:nvPr>
            <p:ph idx="1" type="subTitle"/>
          </p:nvPr>
        </p:nvSpPr>
        <p:spPr>
          <a:xfrm>
            <a:off x="2345700" y="3017325"/>
            <a:ext cx="4452600" cy="92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74" name="Google Shape;74;p11"/>
          <p:cNvGrpSpPr/>
          <p:nvPr/>
        </p:nvGrpSpPr>
        <p:grpSpPr>
          <a:xfrm>
            <a:off x="-124067" y="-275988"/>
            <a:ext cx="9355967" cy="5690857"/>
            <a:chOff x="-124067" y="-275988"/>
            <a:chExt cx="9355967" cy="5690857"/>
          </a:xfrm>
        </p:grpSpPr>
        <p:sp>
          <p:nvSpPr>
            <p:cNvPr id="75" name="Google Shape;75;p11"/>
            <p:cNvSpPr/>
            <p:nvPr/>
          </p:nvSpPr>
          <p:spPr>
            <a:xfrm flipH="1" rot="10800000">
              <a:off x="-90149" y="996125"/>
              <a:ext cx="1106164" cy="2467126"/>
            </a:xfrm>
            <a:custGeom>
              <a:rect b="b" l="l" r="r" t="t"/>
              <a:pathLst>
                <a:path extrusionOk="0" h="33831" w="15168">
                  <a:moveTo>
                    <a:pt x="213" y="0"/>
                  </a:moveTo>
                  <a:lnTo>
                    <a:pt x="0" y="33830"/>
                  </a:lnTo>
                  <a:cubicBezTo>
                    <a:pt x="2979" y="33830"/>
                    <a:pt x="5897" y="33344"/>
                    <a:pt x="8876" y="33101"/>
                  </a:cubicBezTo>
                  <a:cubicBezTo>
                    <a:pt x="14195" y="21642"/>
                    <a:pt x="15168" y="24347"/>
                    <a:pt x="13678" y="11307"/>
                  </a:cubicBezTo>
                  <a:cubicBezTo>
                    <a:pt x="13618" y="10061"/>
                    <a:pt x="13222" y="8876"/>
                    <a:pt x="12098" y="8268"/>
                  </a:cubicBezTo>
                  <a:cubicBezTo>
                    <a:pt x="8116" y="5502"/>
                    <a:pt x="4165" y="2736"/>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a:off x="-48950" y="-275988"/>
              <a:ext cx="1391289" cy="1086086"/>
            </a:xfrm>
            <a:custGeom>
              <a:rect b="b" l="l" r="r" t="t"/>
              <a:pathLst>
                <a:path extrusionOk="0" h="20974" w="21552">
                  <a:moveTo>
                    <a:pt x="1" y="0"/>
                  </a:moveTo>
                  <a:lnTo>
                    <a:pt x="609" y="20973"/>
                  </a:lnTo>
                  <a:lnTo>
                    <a:pt x="19880" y="14833"/>
                  </a:lnTo>
                  <a:lnTo>
                    <a:pt x="21551" y="396"/>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flipH="1">
              <a:off x="-124067" y="4006123"/>
              <a:ext cx="1339269" cy="1408746"/>
            </a:xfrm>
            <a:custGeom>
              <a:rect b="b" l="l" r="r" t="t"/>
              <a:pathLst>
                <a:path extrusionOk="0" h="17235" w="16385">
                  <a:moveTo>
                    <a:pt x="10974" y="0"/>
                  </a:moveTo>
                  <a:lnTo>
                    <a:pt x="1582" y="5775"/>
                  </a:lnTo>
                  <a:lnTo>
                    <a:pt x="1" y="17235"/>
                  </a:lnTo>
                  <a:lnTo>
                    <a:pt x="16384" y="17235"/>
                  </a:lnTo>
                  <a:lnTo>
                    <a:pt x="16384" y="1277"/>
                  </a:lnTo>
                  <a:lnTo>
                    <a:pt x="109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a:off x="8214697" y="-119850"/>
              <a:ext cx="981774" cy="888532"/>
            </a:xfrm>
            <a:custGeom>
              <a:rect b="b" l="l" r="r" t="t"/>
              <a:pathLst>
                <a:path extrusionOk="0" h="19697" w="21764">
                  <a:moveTo>
                    <a:pt x="0" y="0"/>
                  </a:moveTo>
                  <a:lnTo>
                    <a:pt x="3192" y="11581"/>
                  </a:lnTo>
                  <a:lnTo>
                    <a:pt x="13161" y="19697"/>
                  </a:lnTo>
                  <a:lnTo>
                    <a:pt x="21763" y="19697"/>
                  </a:lnTo>
                  <a:lnTo>
                    <a:pt x="21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a:off x="8214653" y="1254377"/>
              <a:ext cx="981802" cy="1703279"/>
            </a:xfrm>
            <a:custGeom>
              <a:rect b="b" l="l" r="r" t="t"/>
              <a:pathLst>
                <a:path extrusionOk="0" h="27752" w="11096">
                  <a:moveTo>
                    <a:pt x="10032" y="0"/>
                  </a:moveTo>
                  <a:lnTo>
                    <a:pt x="1612" y="5107"/>
                  </a:lnTo>
                  <a:lnTo>
                    <a:pt x="1" y="15806"/>
                  </a:lnTo>
                  <a:lnTo>
                    <a:pt x="6992" y="27751"/>
                  </a:lnTo>
                  <a:lnTo>
                    <a:pt x="11095" y="27751"/>
                  </a:lnTo>
                  <a:lnTo>
                    <a:pt x="110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rot="10800000">
              <a:off x="7625910" y="3122316"/>
              <a:ext cx="1605990" cy="2107934"/>
            </a:xfrm>
            <a:custGeom>
              <a:rect b="b" l="l" r="r" t="t"/>
              <a:pathLst>
                <a:path extrusionOk="0" h="23740" w="18087">
                  <a:moveTo>
                    <a:pt x="1" y="0"/>
                  </a:moveTo>
                  <a:lnTo>
                    <a:pt x="426" y="23739"/>
                  </a:lnTo>
                  <a:lnTo>
                    <a:pt x="8512" y="22128"/>
                  </a:lnTo>
                  <a:lnTo>
                    <a:pt x="18086" y="9028"/>
                  </a:lnTo>
                  <a:lnTo>
                    <a:pt x="166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1"/>
        </a:solidFill>
      </p:bgPr>
    </p:bg>
    <p:spTree>
      <p:nvGrpSpPr>
        <p:cNvPr id="81" name="Shape 8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82" name="Shape 82"/>
        <p:cNvGrpSpPr/>
        <p:nvPr/>
      </p:nvGrpSpPr>
      <p:grpSpPr>
        <a:xfrm>
          <a:off x="0" y="0"/>
          <a:ext cx="0" cy="0"/>
          <a:chOff x="0" y="0"/>
          <a:chExt cx="0" cy="0"/>
        </a:xfrm>
      </p:grpSpPr>
      <p:grpSp>
        <p:nvGrpSpPr>
          <p:cNvPr id="83" name="Google Shape;83;p13"/>
          <p:cNvGrpSpPr/>
          <p:nvPr/>
        </p:nvGrpSpPr>
        <p:grpSpPr>
          <a:xfrm>
            <a:off x="-58475" y="-46941"/>
            <a:ext cx="9274225" cy="5248941"/>
            <a:chOff x="-58475" y="-46941"/>
            <a:chExt cx="9274225" cy="5248941"/>
          </a:xfrm>
        </p:grpSpPr>
        <p:sp>
          <p:nvSpPr>
            <p:cNvPr id="84" name="Google Shape;84;p13"/>
            <p:cNvSpPr/>
            <p:nvPr/>
          </p:nvSpPr>
          <p:spPr>
            <a:xfrm rot="10800000">
              <a:off x="7854964" y="-46941"/>
              <a:ext cx="1360786" cy="1242741"/>
            </a:xfrm>
            <a:custGeom>
              <a:rect b="b" l="l" r="r" t="t"/>
              <a:pathLst>
                <a:path extrusionOk="0" h="20487" w="22433">
                  <a:moveTo>
                    <a:pt x="1" y="0"/>
                  </a:moveTo>
                  <a:lnTo>
                    <a:pt x="1" y="20487"/>
                  </a:lnTo>
                  <a:lnTo>
                    <a:pt x="21430" y="19970"/>
                  </a:lnTo>
                  <a:lnTo>
                    <a:pt x="22433" y="12888"/>
                  </a:lnTo>
                  <a:lnTo>
                    <a:pt x="15563" y="3891"/>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flipH="1" rot="10800000">
              <a:off x="-58475" y="3679198"/>
              <a:ext cx="1160191" cy="1522802"/>
            </a:xfrm>
            <a:custGeom>
              <a:rect b="b" l="l" r="r" t="t"/>
              <a:pathLst>
                <a:path extrusionOk="0" h="23740" w="18087">
                  <a:moveTo>
                    <a:pt x="1" y="0"/>
                  </a:moveTo>
                  <a:lnTo>
                    <a:pt x="426" y="23739"/>
                  </a:lnTo>
                  <a:lnTo>
                    <a:pt x="8512" y="22128"/>
                  </a:lnTo>
                  <a:lnTo>
                    <a:pt x="18086" y="9028"/>
                  </a:lnTo>
                  <a:lnTo>
                    <a:pt x="166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13"/>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7" name="Google Shape;87;p13"/>
          <p:cNvSpPr txBox="1"/>
          <p:nvPr>
            <p:ph hasCustomPrompt="1" idx="2" type="title"/>
          </p:nvPr>
        </p:nvSpPr>
        <p:spPr>
          <a:xfrm>
            <a:off x="1610400" y="1472558"/>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p:nvPr>
            <p:ph hasCustomPrompt="1" idx="3" type="title"/>
          </p:nvPr>
        </p:nvSpPr>
        <p:spPr>
          <a:xfrm>
            <a:off x="1610400" y="3089666"/>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3"/>
          <p:cNvSpPr txBox="1"/>
          <p:nvPr>
            <p:ph hasCustomPrompt="1" idx="4" type="title"/>
          </p:nvPr>
        </p:nvSpPr>
        <p:spPr>
          <a:xfrm>
            <a:off x="4204679" y="1472558"/>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p:nvPr>
            <p:ph hasCustomPrompt="1" idx="5" type="title"/>
          </p:nvPr>
        </p:nvSpPr>
        <p:spPr>
          <a:xfrm>
            <a:off x="4204679" y="3089666"/>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p:nvPr>
            <p:ph hasCustomPrompt="1" idx="6" type="title"/>
          </p:nvPr>
        </p:nvSpPr>
        <p:spPr>
          <a:xfrm>
            <a:off x="6798958" y="1472558"/>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p:nvPr>
            <p:ph hasCustomPrompt="1" idx="7" type="title"/>
          </p:nvPr>
        </p:nvSpPr>
        <p:spPr>
          <a:xfrm>
            <a:off x="6798958" y="3089666"/>
            <a:ext cx="734700" cy="731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p:nvPr>
            <p:ph idx="1" type="subTitle"/>
          </p:nvPr>
        </p:nvSpPr>
        <p:spPr>
          <a:xfrm>
            <a:off x="720000" y="2332475"/>
            <a:ext cx="2515500" cy="447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4" name="Google Shape;94;p13"/>
          <p:cNvSpPr txBox="1"/>
          <p:nvPr>
            <p:ph idx="8" type="subTitle"/>
          </p:nvPr>
        </p:nvSpPr>
        <p:spPr>
          <a:xfrm>
            <a:off x="3314279" y="2332475"/>
            <a:ext cx="2515500" cy="447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5" name="Google Shape;95;p13"/>
          <p:cNvSpPr txBox="1"/>
          <p:nvPr>
            <p:ph idx="9" type="subTitle"/>
          </p:nvPr>
        </p:nvSpPr>
        <p:spPr>
          <a:xfrm>
            <a:off x="5908558" y="2332475"/>
            <a:ext cx="2515500" cy="447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6" name="Google Shape;96;p13"/>
          <p:cNvSpPr txBox="1"/>
          <p:nvPr>
            <p:ph idx="13" type="subTitle"/>
          </p:nvPr>
        </p:nvSpPr>
        <p:spPr>
          <a:xfrm>
            <a:off x="720000" y="3949650"/>
            <a:ext cx="2515500" cy="44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7" name="Google Shape;97;p13"/>
          <p:cNvSpPr txBox="1"/>
          <p:nvPr>
            <p:ph idx="14" type="subTitle"/>
          </p:nvPr>
        </p:nvSpPr>
        <p:spPr>
          <a:xfrm>
            <a:off x="3314279" y="3949650"/>
            <a:ext cx="2515500" cy="44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98" name="Google Shape;98;p13"/>
          <p:cNvSpPr txBox="1"/>
          <p:nvPr>
            <p:ph idx="15" type="subTitle"/>
          </p:nvPr>
        </p:nvSpPr>
        <p:spPr>
          <a:xfrm>
            <a:off x="5908558" y="3949650"/>
            <a:ext cx="2515500" cy="44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99" name="Shape 99"/>
        <p:cNvGrpSpPr/>
        <p:nvPr/>
      </p:nvGrpSpPr>
      <p:grpSpPr>
        <a:xfrm>
          <a:off x="0" y="0"/>
          <a:ext cx="0" cy="0"/>
          <a:chOff x="0" y="0"/>
          <a:chExt cx="0" cy="0"/>
        </a:xfrm>
      </p:grpSpPr>
      <p:sp>
        <p:nvSpPr>
          <p:cNvPr id="100" name="Google Shape;100;p14"/>
          <p:cNvSpPr txBox="1"/>
          <p:nvPr>
            <p:ph hasCustomPrompt="1" type="title"/>
          </p:nvPr>
        </p:nvSpPr>
        <p:spPr>
          <a:xfrm>
            <a:off x="798400" y="2742400"/>
            <a:ext cx="3492600" cy="923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accent1"/>
                </a:solidFill>
              </a:defRPr>
            </a:lvl1pPr>
            <a:lvl2pPr lvl="1" rtl="0" algn="ctr">
              <a:spcBef>
                <a:spcPts val="0"/>
              </a:spcBef>
              <a:spcAft>
                <a:spcPts val="0"/>
              </a:spcAft>
              <a:buClr>
                <a:schemeClr val="lt1"/>
              </a:buClr>
              <a:buSzPts val="4800"/>
              <a:buNone/>
              <a:defRPr b="1" sz="4800">
                <a:solidFill>
                  <a:schemeClr val="lt1"/>
                </a:solidFill>
              </a:defRPr>
            </a:lvl2pPr>
            <a:lvl3pPr lvl="2" rtl="0" algn="ctr">
              <a:spcBef>
                <a:spcPts val="0"/>
              </a:spcBef>
              <a:spcAft>
                <a:spcPts val="0"/>
              </a:spcAft>
              <a:buClr>
                <a:schemeClr val="lt1"/>
              </a:buClr>
              <a:buSzPts val="4800"/>
              <a:buNone/>
              <a:defRPr b="1" sz="4800">
                <a:solidFill>
                  <a:schemeClr val="lt1"/>
                </a:solidFill>
              </a:defRPr>
            </a:lvl3pPr>
            <a:lvl4pPr lvl="3" rtl="0" algn="ctr">
              <a:spcBef>
                <a:spcPts val="0"/>
              </a:spcBef>
              <a:spcAft>
                <a:spcPts val="0"/>
              </a:spcAft>
              <a:buClr>
                <a:schemeClr val="lt1"/>
              </a:buClr>
              <a:buSzPts val="4800"/>
              <a:buNone/>
              <a:defRPr b="1" sz="4800">
                <a:solidFill>
                  <a:schemeClr val="lt1"/>
                </a:solidFill>
              </a:defRPr>
            </a:lvl4pPr>
            <a:lvl5pPr lvl="4" rtl="0" algn="ctr">
              <a:spcBef>
                <a:spcPts val="0"/>
              </a:spcBef>
              <a:spcAft>
                <a:spcPts val="0"/>
              </a:spcAft>
              <a:buClr>
                <a:schemeClr val="lt1"/>
              </a:buClr>
              <a:buSzPts val="4800"/>
              <a:buNone/>
              <a:defRPr b="1" sz="4800">
                <a:solidFill>
                  <a:schemeClr val="lt1"/>
                </a:solidFill>
              </a:defRPr>
            </a:lvl5pPr>
            <a:lvl6pPr lvl="5" rtl="0" algn="ctr">
              <a:spcBef>
                <a:spcPts val="0"/>
              </a:spcBef>
              <a:spcAft>
                <a:spcPts val="0"/>
              </a:spcAft>
              <a:buClr>
                <a:schemeClr val="lt1"/>
              </a:buClr>
              <a:buSzPts val="4800"/>
              <a:buNone/>
              <a:defRPr b="1" sz="4800">
                <a:solidFill>
                  <a:schemeClr val="lt1"/>
                </a:solidFill>
              </a:defRPr>
            </a:lvl6pPr>
            <a:lvl7pPr lvl="6" rtl="0" algn="ctr">
              <a:spcBef>
                <a:spcPts val="0"/>
              </a:spcBef>
              <a:spcAft>
                <a:spcPts val="0"/>
              </a:spcAft>
              <a:buClr>
                <a:schemeClr val="lt1"/>
              </a:buClr>
              <a:buSzPts val="4800"/>
              <a:buNone/>
              <a:defRPr b="1" sz="4800">
                <a:solidFill>
                  <a:schemeClr val="lt1"/>
                </a:solidFill>
              </a:defRPr>
            </a:lvl7pPr>
            <a:lvl8pPr lvl="7" rtl="0" algn="ctr">
              <a:spcBef>
                <a:spcPts val="0"/>
              </a:spcBef>
              <a:spcAft>
                <a:spcPts val="0"/>
              </a:spcAft>
              <a:buClr>
                <a:schemeClr val="lt1"/>
              </a:buClr>
              <a:buSzPts val="4800"/>
              <a:buNone/>
              <a:defRPr b="1" sz="4800">
                <a:solidFill>
                  <a:schemeClr val="lt1"/>
                </a:solidFill>
              </a:defRPr>
            </a:lvl8pPr>
            <a:lvl9pPr lvl="8" rtl="0" algn="ctr">
              <a:spcBef>
                <a:spcPts val="0"/>
              </a:spcBef>
              <a:spcAft>
                <a:spcPts val="0"/>
              </a:spcAft>
              <a:buClr>
                <a:schemeClr val="lt1"/>
              </a:buClr>
              <a:buSzPts val="4800"/>
              <a:buNone/>
              <a:defRPr b="1" sz="4800">
                <a:solidFill>
                  <a:schemeClr val="lt1"/>
                </a:solidFill>
              </a:defRPr>
            </a:lvl9pPr>
          </a:lstStyle>
          <a:p>
            <a:r>
              <a:t>xx%</a:t>
            </a:r>
          </a:p>
        </p:txBody>
      </p:sp>
      <p:sp>
        <p:nvSpPr>
          <p:cNvPr id="101" name="Google Shape;101;p14"/>
          <p:cNvSpPr txBox="1"/>
          <p:nvPr>
            <p:ph idx="1" type="subTitle"/>
          </p:nvPr>
        </p:nvSpPr>
        <p:spPr>
          <a:xfrm>
            <a:off x="798400" y="3742356"/>
            <a:ext cx="3492600" cy="4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sz="1400">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
        <p:nvSpPr>
          <p:cNvPr id="102" name="Google Shape;102;p14"/>
          <p:cNvSpPr txBox="1"/>
          <p:nvPr>
            <p:ph hasCustomPrompt="1" idx="2" type="title"/>
          </p:nvPr>
        </p:nvSpPr>
        <p:spPr>
          <a:xfrm>
            <a:off x="2825713" y="1000944"/>
            <a:ext cx="3492600" cy="923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accent1"/>
                </a:solidFill>
              </a:defRPr>
            </a:lvl1pPr>
            <a:lvl2pPr lvl="1" rtl="0" algn="ctr">
              <a:spcBef>
                <a:spcPts val="0"/>
              </a:spcBef>
              <a:spcAft>
                <a:spcPts val="0"/>
              </a:spcAft>
              <a:buClr>
                <a:schemeClr val="lt1"/>
              </a:buClr>
              <a:buSzPts val="4800"/>
              <a:buNone/>
              <a:defRPr b="1" sz="4800">
                <a:solidFill>
                  <a:schemeClr val="lt1"/>
                </a:solidFill>
              </a:defRPr>
            </a:lvl2pPr>
            <a:lvl3pPr lvl="2" rtl="0" algn="ctr">
              <a:spcBef>
                <a:spcPts val="0"/>
              </a:spcBef>
              <a:spcAft>
                <a:spcPts val="0"/>
              </a:spcAft>
              <a:buClr>
                <a:schemeClr val="lt1"/>
              </a:buClr>
              <a:buSzPts val="4800"/>
              <a:buNone/>
              <a:defRPr b="1" sz="4800">
                <a:solidFill>
                  <a:schemeClr val="lt1"/>
                </a:solidFill>
              </a:defRPr>
            </a:lvl3pPr>
            <a:lvl4pPr lvl="3" rtl="0" algn="ctr">
              <a:spcBef>
                <a:spcPts val="0"/>
              </a:spcBef>
              <a:spcAft>
                <a:spcPts val="0"/>
              </a:spcAft>
              <a:buClr>
                <a:schemeClr val="lt1"/>
              </a:buClr>
              <a:buSzPts val="4800"/>
              <a:buNone/>
              <a:defRPr b="1" sz="4800">
                <a:solidFill>
                  <a:schemeClr val="lt1"/>
                </a:solidFill>
              </a:defRPr>
            </a:lvl4pPr>
            <a:lvl5pPr lvl="4" rtl="0" algn="ctr">
              <a:spcBef>
                <a:spcPts val="0"/>
              </a:spcBef>
              <a:spcAft>
                <a:spcPts val="0"/>
              </a:spcAft>
              <a:buClr>
                <a:schemeClr val="lt1"/>
              </a:buClr>
              <a:buSzPts val="4800"/>
              <a:buNone/>
              <a:defRPr b="1" sz="4800">
                <a:solidFill>
                  <a:schemeClr val="lt1"/>
                </a:solidFill>
              </a:defRPr>
            </a:lvl5pPr>
            <a:lvl6pPr lvl="5" rtl="0" algn="ctr">
              <a:spcBef>
                <a:spcPts val="0"/>
              </a:spcBef>
              <a:spcAft>
                <a:spcPts val="0"/>
              </a:spcAft>
              <a:buClr>
                <a:schemeClr val="lt1"/>
              </a:buClr>
              <a:buSzPts val="4800"/>
              <a:buNone/>
              <a:defRPr b="1" sz="4800">
                <a:solidFill>
                  <a:schemeClr val="lt1"/>
                </a:solidFill>
              </a:defRPr>
            </a:lvl6pPr>
            <a:lvl7pPr lvl="6" rtl="0" algn="ctr">
              <a:spcBef>
                <a:spcPts val="0"/>
              </a:spcBef>
              <a:spcAft>
                <a:spcPts val="0"/>
              </a:spcAft>
              <a:buClr>
                <a:schemeClr val="lt1"/>
              </a:buClr>
              <a:buSzPts val="4800"/>
              <a:buNone/>
              <a:defRPr b="1" sz="4800">
                <a:solidFill>
                  <a:schemeClr val="lt1"/>
                </a:solidFill>
              </a:defRPr>
            </a:lvl7pPr>
            <a:lvl8pPr lvl="7" rtl="0" algn="ctr">
              <a:spcBef>
                <a:spcPts val="0"/>
              </a:spcBef>
              <a:spcAft>
                <a:spcPts val="0"/>
              </a:spcAft>
              <a:buClr>
                <a:schemeClr val="lt1"/>
              </a:buClr>
              <a:buSzPts val="4800"/>
              <a:buNone/>
              <a:defRPr b="1" sz="4800">
                <a:solidFill>
                  <a:schemeClr val="lt1"/>
                </a:solidFill>
              </a:defRPr>
            </a:lvl8pPr>
            <a:lvl9pPr lvl="8" rtl="0" algn="ctr">
              <a:spcBef>
                <a:spcPts val="0"/>
              </a:spcBef>
              <a:spcAft>
                <a:spcPts val="0"/>
              </a:spcAft>
              <a:buClr>
                <a:schemeClr val="lt1"/>
              </a:buClr>
              <a:buSzPts val="4800"/>
              <a:buNone/>
              <a:defRPr b="1" sz="4800">
                <a:solidFill>
                  <a:schemeClr val="lt1"/>
                </a:solidFill>
              </a:defRPr>
            </a:lvl9pPr>
          </a:lstStyle>
          <a:p>
            <a:r>
              <a:t>xx%</a:t>
            </a:r>
          </a:p>
        </p:txBody>
      </p:sp>
      <p:sp>
        <p:nvSpPr>
          <p:cNvPr id="103" name="Google Shape;103;p14"/>
          <p:cNvSpPr txBox="1"/>
          <p:nvPr>
            <p:ph idx="3" type="subTitle"/>
          </p:nvPr>
        </p:nvSpPr>
        <p:spPr>
          <a:xfrm>
            <a:off x="2825713" y="2006769"/>
            <a:ext cx="3492600" cy="4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sz="1400">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sp>
        <p:nvSpPr>
          <p:cNvPr id="104" name="Google Shape;104;p14"/>
          <p:cNvSpPr txBox="1"/>
          <p:nvPr>
            <p:ph hasCustomPrompt="1" idx="4" type="title"/>
          </p:nvPr>
        </p:nvSpPr>
        <p:spPr>
          <a:xfrm>
            <a:off x="4853025" y="2742400"/>
            <a:ext cx="3492600" cy="9234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accent1"/>
                </a:solidFill>
              </a:defRPr>
            </a:lvl1pPr>
            <a:lvl2pPr lvl="1" rtl="0" algn="ctr">
              <a:spcBef>
                <a:spcPts val="0"/>
              </a:spcBef>
              <a:spcAft>
                <a:spcPts val="0"/>
              </a:spcAft>
              <a:buClr>
                <a:schemeClr val="lt1"/>
              </a:buClr>
              <a:buSzPts val="4800"/>
              <a:buNone/>
              <a:defRPr b="1" sz="4800">
                <a:solidFill>
                  <a:schemeClr val="lt1"/>
                </a:solidFill>
              </a:defRPr>
            </a:lvl2pPr>
            <a:lvl3pPr lvl="2" rtl="0" algn="ctr">
              <a:spcBef>
                <a:spcPts val="0"/>
              </a:spcBef>
              <a:spcAft>
                <a:spcPts val="0"/>
              </a:spcAft>
              <a:buClr>
                <a:schemeClr val="lt1"/>
              </a:buClr>
              <a:buSzPts val="4800"/>
              <a:buNone/>
              <a:defRPr b="1" sz="4800">
                <a:solidFill>
                  <a:schemeClr val="lt1"/>
                </a:solidFill>
              </a:defRPr>
            </a:lvl3pPr>
            <a:lvl4pPr lvl="3" rtl="0" algn="ctr">
              <a:spcBef>
                <a:spcPts val="0"/>
              </a:spcBef>
              <a:spcAft>
                <a:spcPts val="0"/>
              </a:spcAft>
              <a:buClr>
                <a:schemeClr val="lt1"/>
              </a:buClr>
              <a:buSzPts val="4800"/>
              <a:buNone/>
              <a:defRPr b="1" sz="4800">
                <a:solidFill>
                  <a:schemeClr val="lt1"/>
                </a:solidFill>
              </a:defRPr>
            </a:lvl4pPr>
            <a:lvl5pPr lvl="4" rtl="0" algn="ctr">
              <a:spcBef>
                <a:spcPts val="0"/>
              </a:spcBef>
              <a:spcAft>
                <a:spcPts val="0"/>
              </a:spcAft>
              <a:buClr>
                <a:schemeClr val="lt1"/>
              </a:buClr>
              <a:buSzPts val="4800"/>
              <a:buNone/>
              <a:defRPr b="1" sz="4800">
                <a:solidFill>
                  <a:schemeClr val="lt1"/>
                </a:solidFill>
              </a:defRPr>
            </a:lvl5pPr>
            <a:lvl6pPr lvl="5" rtl="0" algn="ctr">
              <a:spcBef>
                <a:spcPts val="0"/>
              </a:spcBef>
              <a:spcAft>
                <a:spcPts val="0"/>
              </a:spcAft>
              <a:buClr>
                <a:schemeClr val="lt1"/>
              </a:buClr>
              <a:buSzPts val="4800"/>
              <a:buNone/>
              <a:defRPr b="1" sz="4800">
                <a:solidFill>
                  <a:schemeClr val="lt1"/>
                </a:solidFill>
              </a:defRPr>
            </a:lvl6pPr>
            <a:lvl7pPr lvl="6" rtl="0" algn="ctr">
              <a:spcBef>
                <a:spcPts val="0"/>
              </a:spcBef>
              <a:spcAft>
                <a:spcPts val="0"/>
              </a:spcAft>
              <a:buClr>
                <a:schemeClr val="lt1"/>
              </a:buClr>
              <a:buSzPts val="4800"/>
              <a:buNone/>
              <a:defRPr b="1" sz="4800">
                <a:solidFill>
                  <a:schemeClr val="lt1"/>
                </a:solidFill>
              </a:defRPr>
            </a:lvl7pPr>
            <a:lvl8pPr lvl="7" rtl="0" algn="ctr">
              <a:spcBef>
                <a:spcPts val="0"/>
              </a:spcBef>
              <a:spcAft>
                <a:spcPts val="0"/>
              </a:spcAft>
              <a:buClr>
                <a:schemeClr val="lt1"/>
              </a:buClr>
              <a:buSzPts val="4800"/>
              <a:buNone/>
              <a:defRPr b="1" sz="4800">
                <a:solidFill>
                  <a:schemeClr val="lt1"/>
                </a:solidFill>
              </a:defRPr>
            </a:lvl8pPr>
            <a:lvl9pPr lvl="8" rtl="0" algn="ctr">
              <a:spcBef>
                <a:spcPts val="0"/>
              </a:spcBef>
              <a:spcAft>
                <a:spcPts val="0"/>
              </a:spcAft>
              <a:buClr>
                <a:schemeClr val="lt1"/>
              </a:buClr>
              <a:buSzPts val="4800"/>
              <a:buNone/>
              <a:defRPr b="1" sz="4800">
                <a:solidFill>
                  <a:schemeClr val="lt1"/>
                </a:solidFill>
              </a:defRPr>
            </a:lvl9pPr>
          </a:lstStyle>
          <a:p>
            <a:r>
              <a:t>xx%</a:t>
            </a:r>
          </a:p>
        </p:txBody>
      </p:sp>
      <p:sp>
        <p:nvSpPr>
          <p:cNvPr id="105" name="Google Shape;105;p14"/>
          <p:cNvSpPr txBox="1"/>
          <p:nvPr>
            <p:ph idx="5" type="subTitle"/>
          </p:nvPr>
        </p:nvSpPr>
        <p:spPr>
          <a:xfrm>
            <a:off x="4853025" y="3742356"/>
            <a:ext cx="3492600" cy="4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sz="1400">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None/>
              <a:defRPr>
                <a:solidFill>
                  <a:schemeClr val="dk1"/>
                </a:solidFill>
              </a:defRPr>
            </a:lvl4pPr>
            <a:lvl5pPr lvl="4" rtl="0" algn="ctr">
              <a:lnSpc>
                <a:spcPct val="100000"/>
              </a:lnSpc>
              <a:spcBef>
                <a:spcPts val="0"/>
              </a:spcBef>
              <a:spcAft>
                <a:spcPts val="0"/>
              </a:spcAft>
              <a:buClr>
                <a:schemeClr val="dk1"/>
              </a:buClr>
              <a:buSzPts val="1200"/>
              <a:buNone/>
              <a:defRPr>
                <a:solidFill>
                  <a:schemeClr val="dk1"/>
                </a:solidFill>
              </a:defRPr>
            </a:lvl5pPr>
            <a:lvl6pPr lvl="5" rtl="0" algn="ctr">
              <a:lnSpc>
                <a:spcPct val="100000"/>
              </a:lnSpc>
              <a:spcBef>
                <a:spcPts val="0"/>
              </a:spcBef>
              <a:spcAft>
                <a:spcPts val="0"/>
              </a:spcAft>
              <a:buClr>
                <a:schemeClr val="dk1"/>
              </a:buClr>
              <a:buSzPts val="1200"/>
              <a:buNone/>
              <a:defRPr>
                <a:solidFill>
                  <a:schemeClr val="dk1"/>
                </a:solidFill>
              </a:defRPr>
            </a:lvl6pPr>
            <a:lvl7pPr lvl="6" rtl="0" algn="ctr">
              <a:lnSpc>
                <a:spcPct val="100000"/>
              </a:lnSpc>
              <a:spcBef>
                <a:spcPts val="0"/>
              </a:spcBef>
              <a:spcAft>
                <a:spcPts val="0"/>
              </a:spcAft>
              <a:buClr>
                <a:schemeClr val="dk1"/>
              </a:buClr>
              <a:buSzPts val="1200"/>
              <a:buNone/>
              <a:defRPr>
                <a:solidFill>
                  <a:schemeClr val="dk1"/>
                </a:solidFill>
              </a:defRPr>
            </a:lvl7pPr>
            <a:lvl8pPr lvl="7" rtl="0" algn="ctr">
              <a:lnSpc>
                <a:spcPct val="100000"/>
              </a:lnSpc>
              <a:spcBef>
                <a:spcPts val="0"/>
              </a:spcBef>
              <a:spcAft>
                <a:spcPts val="0"/>
              </a:spcAft>
              <a:buClr>
                <a:schemeClr val="dk1"/>
              </a:buClr>
              <a:buSzPts val="1200"/>
              <a:buNone/>
              <a:defRPr>
                <a:solidFill>
                  <a:schemeClr val="dk1"/>
                </a:solidFill>
              </a:defRPr>
            </a:lvl8pPr>
            <a:lvl9pPr lvl="8" rtl="0" algn="ctr">
              <a:lnSpc>
                <a:spcPct val="100000"/>
              </a:lnSpc>
              <a:spcBef>
                <a:spcPts val="0"/>
              </a:spcBef>
              <a:spcAft>
                <a:spcPts val="0"/>
              </a:spcAft>
              <a:buClr>
                <a:schemeClr val="dk1"/>
              </a:buClr>
              <a:buSzPts val="1200"/>
              <a:buNone/>
              <a:defRPr>
                <a:solidFill>
                  <a:schemeClr val="dk1"/>
                </a:solidFill>
              </a:defRPr>
            </a:lvl9pPr>
          </a:lstStyle>
          <a:p/>
        </p:txBody>
      </p:sp>
      <p:grpSp>
        <p:nvGrpSpPr>
          <p:cNvPr id="106" name="Google Shape;106;p14"/>
          <p:cNvGrpSpPr/>
          <p:nvPr/>
        </p:nvGrpSpPr>
        <p:grpSpPr>
          <a:xfrm>
            <a:off x="-22435" y="-49775"/>
            <a:ext cx="9256443" cy="5276961"/>
            <a:chOff x="-22435" y="-49775"/>
            <a:chExt cx="9256443" cy="5276961"/>
          </a:xfrm>
        </p:grpSpPr>
        <p:sp>
          <p:nvSpPr>
            <p:cNvPr id="107" name="Google Shape;107;p14"/>
            <p:cNvSpPr/>
            <p:nvPr/>
          </p:nvSpPr>
          <p:spPr>
            <a:xfrm flipH="1" rot="-5400000">
              <a:off x="4206093" y="3165631"/>
              <a:ext cx="731813" cy="3391298"/>
            </a:xfrm>
            <a:custGeom>
              <a:rect b="b" l="l" r="r" t="t"/>
              <a:pathLst>
                <a:path extrusionOk="0" h="32403" w="12858">
                  <a:moveTo>
                    <a:pt x="12858" y="1"/>
                  </a:moveTo>
                  <a:lnTo>
                    <a:pt x="5776" y="4377"/>
                  </a:lnTo>
                  <a:lnTo>
                    <a:pt x="1" y="18633"/>
                  </a:lnTo>
                  <a:lnTo>
                    <a:pt x="3678" y="27357"/>
                  </a:lnTo>
                  <a:lnTo>
                    <a:pt x="12463" y="32402"/>
                  </a:lnTo>
                  <a:lnTo>
                    <a:pt x="128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flipH="1">
              <a:off x="-22435" y="-49775"/>
              <a:ext cx="1396885" cy="2012976"/>
            </a:xfrm>
            <a:custGeom>
              <a:rect b="b" l="l" r="r" t="t"/>
              <a:pathLst>
                <a:path extrusionOk="0" h="28725" w="16232">
                  <a:moveTo>
                    <a:pt x="0" y="1"/>
                  </a:moveTo>
                  <a:lnTo>
                    <a:pt x="2189" y="10882"/>
                  </a:lnTo>
                  <a:lnTo>
                    <a:pt x="8845" y="17357"/>
                  </a:lnTo>
                  <a:lnTo>
                    <a:pt x="11034" y="24469"/>
                  </a:lnTo>
                  <a:lnTo>
                    <a:pt x="16231" y="28725"/>
                  </a:lnTo>
                  <a:lnTo>
                    <a:pt x="1623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7898297" y="-49775"/>
              <a:ext cx="1335711" cy="1208854"/>
            </a:xfrm>
            <a:custGeom>
              <a:rect b="b" l="l" r="r" t="t"/>
              <a:pathLst>
                <a:path extrusionOk="0" h="19697" w="21764">
                  <a:moveTo>
                    <a:pt x="0" y="0"/>
                  </a:moveTo>
                  <a:lnTo>
                    <a:pt x="3192" y="11581"/>
                  </a:lnTo>
                  <a:lnTo>
                    <a:pt x="13161" y="19697"/>
                  </a:lnTo>
                  <a:lnTo>
                    <a:pt x="21763" y="19697"/>
                  </a:lnTo>
                  <a:lnTo>
                    <a:pt x="21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_1">
    <p:spTree>
      <p:nvGrpSpPr>
        <p:cNvPr id="110" name="Shape 110"/>
        <p:cNvGrpSpPr/>
        <p:nvPr/>
      </p:nvGrpSpPr>
      <p:grpSpPr>
        <a:xfrm>
          <a:off x="0" y="0"/>
          <a:ext cx="0" cy="0"/>
          <a:chOff x="0" y="0"/>
          <a:chExt cx="0" cy="0"/>
        </a:xfrm>
      </p:grpSpPr>
      <p:grpSp>
        <p:nvGrpSpPr>
          <p:cNvPr id="111" name="Google Shape;111;p15"/>
          <p:cNvGrpSpPr/>
          <p:nvPr/>
        </p:nvGrpSpPr>
        <p:grpSpPr>
          <a:xfrm>
            <a:off x="-671300" y="-354468"/>
            <a:ext cx="9932964" cy="5777724"/>
            <a:chOff x="-671300" y="-354468"/>
            <a:chExt cx="9932964" cy="5777724"/>
          </a:xfrm>
        </p:grpSpPr>
        <p:sp>
          <p:nvSpPr>
            <p:cNvPr id="112" name="Google Shape;112;p15"/>
            <p:cNvSpPr/>
            <p:nvPr/>
          </p:nvSpPr>
          <p:spPr>
            <a:xfrm rot="-5400000">
              <a:off x="5859954" y="3364335"/>
              <a:ext cx="1129637" cy="2812794"/>
            </a:xfrm>
            <a:custGeom>
              <a:rect b="b" l="l" r="r" t="t"/>
              <a:pathLst>
                <a:path extrusionOk="0" h="33831" w="15168">
                  <a:moveTo>
                    <a:pt x="213" y="0"/>
                  </a:moveTo>
                  <a:lnTo>
                    <a:pt x="0" y="33830"/>
                  </a:lnTo>
                  <a:cubicBezTo>
                    <a:pt x="2979" y="33830"/>
                    <a:pt x="5897" y="33344"/>
                    <a:pt x="8876" y="33101"/>
                  </a:cubicBezTo>
                  <a:cubicBezTo>
                    <a:pt x="14195" y="21642"/>
                    <a:pt x="15168" y="24347"/>
                    <a:pt x="13678" y="11307"/>
                  </a:cubicBezTo>
                  <a:cubicBezTo>
                    <a:pt x="13618" y="10061"/>
                    <a:pt x="13222" y="8876"/>
                    <a:pt x="12098" y="8268"/>
                  </a:cubicBezTo>
                  <a:cubicBezTo>
                    <a:pt x="8116" y="5502"/>
                    <a:pt x="4165" y="2736"/>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p:nvPr/>
          </p:nvSpPr>
          <p:spPr>
            <a:xfrm flipH="1" rot="10800000">
              <a:off x="7870400" y="4164126"/>
              <a:ext cx="1391264" cy="1259131"/>
            </a:xfrm>
            <a:custGeom>
              <a:rect b="b" l="l" r="r" t="t"/>
              <a:pathLst>
                <a:path extrusionOk="0" h="19697" w="21764">
                  <a:moveTo>
                    <a:pt x="0" y="0"/>
                  </a:moveTo>
                  <a:lnTo>
                    <a:pt x="3192" y="11581"/>
                  </a:lnTo>
                  <a:lnTo>
                    <a:pt x="13161" y="19697"/>
                  </a:lnTo>
                  <a:lnTo>
                    <a:pt x="21763" y="19697"/>
                  </a:lnTo>
                  <a:lnTo>
                    <a:pt x="21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flipH="1" rot="10800000">
              <a:off x="7545297" y="2155297"/>
              <a:ext cx="1716329" cy="1893727"/>
            </a:xfrm>
            <a:custGeom>
              <a:rect b="b" l="l" r="r" t="t"/>
              <a:pathLst>
                <a:path extrusionOk="0" h="27752" w="11096">
                  <a:moveTo>
                    <a:pt x="10032" y="0"/>
                  </a:moveTo>
                  <a:lnTo>
                    <a:pt x="1612" y="5107"/>
                  </a:lnTo>
                  <a:lnTo>
                    <a:pt x="1" y="15806"/>
                  </a:lnTo>
                  <a:lnTo>
                    <a:pt x="6992" y="27751"/>
                  </a:lnTo>
                  <a:lnTo>
                    <a:pt x="11095" y="27751"/>
                  </a:lnTo>
                  <a:lnTo>
                    <a:pt x="110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671300" y="-354468"/>
              <a:ext cx="1391289" cy="2689024"/>
            </a:xfrm>
            <a:custGeom>
              <a:rect b="b" l="l" r="r" t="t"/>
              <a:pathLst>
                <a:path extrusionOk="0" h="20974" w="21552">
                  <a:moveTo>
                    <a:pt x="1" y="0"/>
                  </a:moveTo>
                  <a:lnTo>
                    <a:pt x="609" y="20973"/>
                  </a:lnTo>
                  <a:lnTo>
                    <a:pt x="19880" y="14833"/>
                  </a:lnTo>
                  <a:lnTo>
                    <a:pt x="21551" y="396"/>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15"/>
          <p:cNvSpPr txBox="1"/>
          <p:nvPr>
            <p:ph type="title"/>
          </p:nvPr>
        </p:nvSpPr>
        <p:spPr>
          <a:xfrm>
            <a:off x="919000" y="647125"/>
            <a:ext cx="3123900" cy="1045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17" name="Google Shape;117;p15"/>
          <p:cNvSpPr txBox="1"/>
          <p:nvPr>
            <p:ph idx="1" type="subTitle"/>
          </p:nvPr>
        </p:nvSpPr>
        <p:spPr>
          <a:xfrm>
            <a:off x="919000" y="1748275"/>
            <a:ext cx="3123900" cy="73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8" name="Google Shape;118;p15"/>
          <p:cNvSpPr/>
          <p:nvPr>
            <p:ph idx="2" type="pic"/>
          </p:nvPr>
        </p:nvSpPr>
        <p:spPr>
          <a:xfrm>
            <a:off x="6212050" y="535000"/>
            <a:ext cx="2216700" cy="4104000"/>
          </a:xfrm>
          <a:prstGeom prst="roundRect">
            <a:avLst>
              <a:gd fmla="val 16667" name="adj"/>
            </a:avLst>
          </a:prstGeom>
          <a:noFill/>
          <a:ln>
            <a:noFill/>
          </a:ln>
        </p:spPr>
      </p:sp>
      <p:sp>
        <p:nvSpPr>
          <p:cNvPr id="119" name="Google Shape;119;p15"/>
          <p:cNvSpPr/>
          <p:nvPr>
            <p:ph idx="3" type="pic"/>
          </p:nvPr>
        </p:nvSpPr>
        <p:spPr>
          <a:xfrm>
            <a:off x="715100" y="2701800"/>
            <a:ext cx="2541000" cy="1937100"/>
          </a:xfrm>
          <a:prstGeom prst="roundRect">
            <a:avLst>
              <a:gd fmla="val 16667" name="adj"/>
            </a:avLst>
          </a:prstGeom>
          <a:noFill/>
          <a:ln>
            <a:noFill/>
          </a:ln>
        </p:spPr>
      </p:sp>
      <p:sp>
        <p:nvSpPr>
          <p:cNvPr id="120" name="Google Shape;120;p15"/>
          <p:cNvSpPr/>
          <p:nvPr>
            <p:ph idx="4" type="pic"/>
          </p:nvPr>
        </p:nvSpPr>
        <p:spPr>
          <a:xfrm>
            <a:off x="3346050" y="2701775"/>
            <a:ext cx="2775900" cy="1937100"/>
          </a:xfrm>
          <a:prstGeom prst="roundRect">
            <a:avLst>
              <a:gd fmla="val 16667" name="adj"/>
            </a:avLst>
          </a:prstGeom>
          <a:noFill/>
          <a:ln>
            <a:noFill/>
          </a:ln>
        </p:spPr>
      </p:sp>
      <p:sp>
        <p:nvSpPr>
          <p:cNvPr id="121" name="Google Shape;121;p15"/>
          <p:cNvSpPr/>
          <p:nvPr>
            <p:ph idx="5" type="pic"/>
          </p:nvPr>
        </p:nvSpPr>
        <p:spPr>
          <a:xfrm>
            <a:off x="4386900" y="535000"/>
            <a:ext cx="1735200" cy="2064300"/>
          </a:xfrm>
          <a:prstGeom prst="roundRect">
            <a:avLst>
              <a:gd fmla="val 16667" name="adj"/>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_1">
    <p:spTree>
      <p:nvGrpSpPr>
        <p:cNvPr id="122" name="Shape 122"/>
        <p:cNvGrpSpPr/>
        <p:nvPr/>
      </p:nvGrpSpPr>
      <p:grpSpPr>
        <a:xfrm>
          <a:off x="0" y="0"/>
          <a:ext cx="0" cy="0"/>
          <a:chOff x="0" y="0"/>
          <a:chExt cx="0" cy="0"/>
        </a:xfrm>
      </p:grpSpPr>
      <p:sp>
        <p:nvSpPr>
          <p:cNvPr id="123" name="Google Shape;123;p16"/>
          <p:cNvSpPr txBox="1"/>
          <p:nvPr>
            <p:ph type="title"/>
          </p:nvPr>
        </p:nvSpPr>
        <p:spPr>
          <a:xfrm>
            <a:off x="4656525" y="1076738"/>
            <a:ext cx="3123900" cy="20100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4" name="Google Shape;124;p16"/>
          <p:cNvSpPr txBox="1"/>
          <p:nvPr>
            <p:ph idx="1" type="subTitle"/>
          </p:nvPr>
        </p:nvSpPr>
        <p:spPr>
          <a:xfrm>
            <a:off x="4656525" y="3142463"/>
            <a:ext cx="3123900" cy="92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5" name="Google Shape;125;p16"/>
          <p:cNvSpPr/>
          <p:nvPr>
            <p:ph idx="2" type="pic"/>
          </p:nvPr>
        </p:nvSpPr>
        <p:spPr>
          <a:xfrm>
            <a:off x="715100" y="535000"/>
            <a:ext cx="3366000" cy="4073400"/>
          </a:xfrm>
          <a:prstGeom prst="roundRect">
            <a:avLst>
              <a:gd fmla="val 16667" name="adj"/>
            </a:avLst>
          </a:prstGeom>
          <a:noFill/>
          <a:ln>
            <a:noFill/>
          </a:ln>
        </p:spPr>
      </p:sp>
      <p:grpSp>
        <p:nvGrpSpPr>
          <p:cNvPr id="126" name="Google Shape;126;p16"/>
          <p:cNvGrpSpPr/>
          <p:nvPr/>
        </p:nvGrpSpPr>
        <p:grpSpPr>
          <a:xfrm>
            <a:off x="7233925" y="-292457"/>
            <a:ext cx="2169102" cy="4624932"/>
            <a:chOff x="7233925" y="-292457"/>
            <a:chExt cx="2169102" cy="4624932"/>
          </a:xfrm>
        </p:grpSpPr>
        <p:sp>
          <p:nvSpPr>
            <p:cNvPr id="127" name="Google Shape;127;p16"/>
            <p:cNvSpPr/>
            <p:nvPr/>
          </p:nvSpPr>
          <p:spPr>
            <a:xfrm rot="10800000">
              <a:off x="8527290" y="811057"/>
              <a:ext cx="875738" cy="3521418"/>
            </a:xfrm>
            <a:custGeom>
              <a:rect b="b" l="l" r="r" t="t"/>
              <a:pathLst>
                <a:path extrusionOk="0" h="42038" w="10427">
                  <a:moveTo>
                    <a:pt x="1" y="0"/>
                  </a:moveTo>
                  <a:lnTo>
                    <a:pt x="1" y="42037"/>
                  </a:lnTo>
                  <a:lnTo>
                    <a:pt x="10426" y="34408"/>
                  </a:lnTo>
                  <a:lnTo>
                    <a:pt x="10426" y="26232"/>
                  </a:lnTo>
                  <a:lnTo>
                    <a:pt x="6049" y="18542"/>
                  </a:lnTo>
                  <a:lnTo>
                    <a:pt x="8785" y="13010"/>
                  </a:lnTo>
                  <a:lnTo>
                    <a:pt x="8329" y="8389"/>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flipH="1" rot="10800000">
              <a:off x="7233925" y="-292457"/>
              <a:ext cx="1997658" cy="1241282"/>
            </a:xfrm>
            <a:custGeom>
              <a:rect b="b" l="l" r="r" t="t"/>
              <a:pathLst>
                <a:path extrusionOk="0" h="10214" w="14256">
                  <a:moveTo>
                    <a:pt x="10517" y="0"/>
                  </a:moveTo>
                  <a:lnTo>
                    <a:pt x="5593" y="2615"/>
                  </a:lnTo>
                  <a:lnTo>
                    <a:pt x="0" y="10213"/>
                  </a:lnTo>
                  <a:lnTo>
                    <a:pt x="14256" y="10213"/>
                  </a:lnTo>
                  <a:lnTo>
                    <a:pt x="14256" y="2827"/>
                  </a:lnTo>
                  <a:lnTo>
                    <a:pt x="105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_1_1">
    <p:spTree>
      <p:nvGrpSpPr>
        <p:cNvPr id="129" name="Shape 129"/>
        <p:cNvGrpSpPr/>
        <p:nvPr/>
      </p:nvGrpSpPr>
      <p:grpSpPr>
        <a:xfrm>
          <a:off x="0" y="0"/>
          <a:ext cx="0" cy="0"/>
          <a:chOff x="0" y="0"/>
          <a:chExt cx="0" cy="0"/>
        </a:xfrm>
      </p:grpSpPr>
      <p:grpSp>
        <p:nvGrpSpPr>
          <p:cNvPr id="130" name="Google Shape;130;p17"/>
          <p:cNvGrpSpPr/>
          <p:nvPr/>
        </p:nvGrpSpPr>
        <p:grpSpPr>
          <a:xfrm>
            <a:off x="-131824" y="-191053"/>
            <a:ext cx="9497201" cy="5580035"/>
            <a:chOff x="-131824" y="-191053"/>
            <a:chExt cx="9497201" cy="5580035"/>
          </a:xfrm>
        </p:grpSpPr>
        <p:sp>
          <p:nvSpPr>
            <p:cNvPr id="131" name="Google Shape;131;p17"/>
            <p:cNvSpPr/>
            <p:nvPr/>
          </p:nvSpPr>
          <p:spPr>
            <a:xfrm flipH="1">
              <a:off x="8424003" y="3723073"/>
              <a:ext cx="941373" cy="1665909"/>
            </a:xfrm>
            <a:custGeom>
              <a:rect b="b" l="l" r="r" t="t"/>
              <a:pathLst>
                <a:path extrusionOk="0" h="23132" w="13071">
                  <a:moveTo>
                    <a:pt x="0" y="1"/>
                  </a:moveTo>
                  <a:lnTo>
                    <a:pt x="0" y="23132"/>
                  </a:lnTo>
                  <a:lnTo>
                    <a:pt x="9058" y="23132"/>
                  </a:lnTo>
                  <a:lnTo>
                    <a:pt x="13070" y="11065"/>
                  </a:lnTo>
                  <a:lnTo>
                    <a:pt x="7204" y="136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flipH="1" rot="5400000">
              <a:off x="683569" y="-668456"/>
              <a:ext cx="636078" cy="1590883"/>
            </a:xfrm>
            <a:custGeom>
              <a:rect b="b" l="l" r="r" t="t"/>
              <a:pathLst>
                <a:path extrusionOk="0" h="27752" w="11096">
                  <a:moveTo>
                    <a:pt x="10032" y="0"/>
                  </a:moveTo>
                  <a:lnTo>
                    <a:pt x="1612" y="5107"/>
                  </a:lnTo>
                  <a:lnTo>
                    <a:pt x="1" y="15806"/>
                  </a:lnTo>
                  <a:lnTo>
                    <a:pt x="6992" y="27751"/>
                  </a:lnTo>
                  <a:lnTo>
                    <a:pt x="11095" y="27751"/>
                  </a:lnTo>
                  <a:lnTo>
                    <a:pt x="110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flipH="1">
              <a:off x="-131824" y="149226"/>
              <a:ext cx="738049" cy="2240505"/>
            </a:xfrm>
            <a:custGeom>
              <a:rect b="b" l="l" r="r" t="t"/>
              <a:pathLst>
                <a:path extrusionOk="0" h="32403" w="12858">
                  <a:moveTo>
                    <a:pt x="12858" y="1"/>
                  </a:moveTo>
                  <a:lnTo>
                    <a:pt x="5776" y="4377"/>
                  </a:lnTo>
                  <a:lnTo>
                    <a:pt x="1" y="18633"/>
                  </a:lnTo>
                  <a:lnTo>
                    <a:pt x="3678" y="27357"/>
                  </a:lnTo>
                  <a:lnTo>
                    <a:pt x="12463" y="32402"/>
                  </a:lnTo>
                  <a:lnTo>
                    <a:pt x="128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 name="Google Shape;134;p17"/>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5" name="Google Shape;135;p17"/>
          <p:cNvSpPr txBox="1"/>
          <p:nvPr>
            <p:ph idx="1" type="body"/>
          </p:nvPr>
        </p:nvSpPr>
        <p:spPr>
          <a:xfrm>
            <a:off x="720000" y="1091525"/>
            <a:ext cx="7704000" cy="923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lnSpc>
                <a:spcPct val="115000"/>
              </a:lnSpc>
              <a:spcBef>
                <a:spcPts val="0"/>
              </a:spcBef>
              <a:spcAft>
                <a:spcPts val="0"/>
              </a:spcAft>
              <a:buSzPts val="1200"/>
              <a:buChar char="○"/>
              <a:defRPr/>
            </a:lvl2pPr>
            <a:lvl3pPr indent="-304800" lvl="2" marL="1371600" rtl="0">
              <a:lnSpc>
                <a:spcPct val="115000"/>
              </a:lnSpc>
              <a:spcBef>
                <a:spcPts val="0"/>
              </a:spcBef>
              <a:spcAft>
                <a:spcPts val="0"/>
              </a:spcAft>
              <a:buSzPts val="1200"/>
              <a:buChar char="■"/>
              <a:defRPr/>
            </a:lvl3pPr>
            <a:lvl4pPr indent="-304800" lvl="3" marL="1828800" rtl="0">
              <a:lnSpc>
                <a:spcPct val="115000"/>
              </a:lnSpc>
              <a:spcBef>
                <a:spcPts val="0"/>
              </a:spcBef>
              <a:spcAft>
                <a:spcPts val="0"/>
              </a:spcAft>
              <a:buSzPts val="1200"/>
              <a:buChar char="●"/>
              <a:defRPr/>
            </a:lvl4pPr>
            <a:lvl5pPr indent="-304800" lvl="4" marL="2286000" rtl="0">
              <a:lnSpc>
                <a:spcPct val="115000"/>
              </a:lnSpc>
              <a:spcBef>
                <a:spcPts val="0"/>
              </a:spcBef>
              <a:spcAft>
                <a:spcPts val="0"/>
              </a:spcAft>
              <a:buSzPts val="1200"/>
              <a:buChar char="○"/>
              <a:defRPr/>
            </a:lvl5pPr>
            <a:lvl6pPr indent="-304800" lvl="5" marL="2743200" rtl="0">
              <a:lnSpc>
                <a:spcPct val="115000"/>
              </a:lnSpc>
              <a:spcBef>
                <a:spcPts val="0"/>
              </a:spcBef>
              <a:spcAft>
                <a:spcPts val="0"/>
              </a:spcAft>
              <a:buSzPts val="1200"/>
              <a:buChar char="■"/>
              <a:defRPr/>
            </a:lvl6pPr>
            <a:lvl7pPr indent="-304800" lvl="6" marL="3200400" rtl="0">
              <a:lnSpc>
                <a:spcPct val="115000"/>
              </a:lnSpc>
              <a:spcBef>
                <a:spcPts val="0"/>
              </a:spcBef>
              <a:spcAft>
                <a:spcPts val="0"/>
              </a:spcAft>
              <a:buSzPts val="1200"/>
              <a:buChar char="●"/>
              <a:defRPr/>
            </a:lvl7pPr>
            <a:lvl8pPr indent="-304800" lvl="7" marL="3657600" rtl="0">
              <a:lnSpc>
                <a:spcPct val="115000"/>
              </a:lnSpc>
              <a:spcBef>
                <a:spcPts val="0"/>
              </a:spcBef>
              <a:spcAft>
                <a:spcPts val="0"/>
              </a:spcAft>
              <a:buSzPts val="1200"/>
              <a:buChar char="○"/>
              <a:defRPr/>
            </a:lvl8pPr>
            <a:lvl9pPr indent="-304800" lvl="8" marL="4114800" rtl="0">
              <a:lnSpc>
                <a:spcPct val="115000"/>
              </a:lnSpc>
              <a:spcBef>
                <a:spcPts val="0"/>
              </a:spcBef>
              <a:spcAft>
                <a:spcPts val="0"/>
              </a:spcAft>
              <a:buSzPts val="12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_1_1">
    <p:spTree>
      <p:nvGrpSpPr>
        <p:cNvPr id="136" name="Shape 136"/>
        <p:cNvGrpSpPr/>
        <p:nvPr/>
      </p:nvGrpSpPr>
      <p:grpSpPr>
        <a:xfrm>
          <a:off x="0" y="0"/>
          <a:ext cx="0" cy="0"/>
          <a:chOff x="0" y="0"/>
          <a:chExt cx="0" cy="0"/>
        </a:xfrm>
      </p:grpSpPr>
      <p:grpSp>
        <p:nvGrpSpPr>
          <p:cNvPr id="137" name="Google Shape;137;p18"/>
          <p:cNvGrpSpPr/>
          <p:nvPr/>
        </p:nvGrpSpPr>
        <p:grpSpPr>
          <a:xfrm>
            <a:off x="-131824" y="-191053"/>
            <a:ext cx="9497201" cy="5580035"/>
            <a:chOff x="-131824" y="-191053"/>
            <a:chExt cx="9497201" cy="5580035"/>
          </a:xfrm>
        </p:grpSpPr>
        <p:sp>
          <p:nvSpPr>
            <p:cNvPr id="138" name="Google Shape;138;p18"/>
            <p:cNvSpPr/>
            <p:nvPr/>
          </p:nvSpPr>
          <p:spPr>
            <a:xfrm flipH="1">
              <a:off x="8424003" y="3723073"/>
              <a:ext cx="941373" cy="1665909"/>
            </a:xfrm>
            <a:custGeom>
              <a:rect b="b" l="l" r="r" t="t"/>
              <a:pathLst>
                <a:path extrusionOk="0" h="23132" w="13071">
                  <a:moveTo>
                    <a:pt x="0" y="1"/>
                  </a:moveTo>
                  <a:lnTo>
                    <a:pt x="0" y="23132"/>
                  </a:lnTo>
                  <a:lnTo>
                    <a:pt x="9058" y="23132"/>
                  </a:lnTo>
                  <a:lnTo>
                    <a:pt x="13070" y="11065"/>
                  </a:lnTo>
                  <a:lnTo>
                    <a:pt x="7204" y="136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flipH="1" rot="5400000">
              <a:off x="683569" y="-668456"/>
              <a:ext cx="636078" cy="1590883"/>
            </a:xfrm>
            <a:custGeom>
              <a:rect b="b" l="l" r="r" t="t"/>
              <a:pathLst>
                <a:path extrusionOk="0" h="27752" w="11096">
                  <a:moveTo>
                    <a:pt x="10032" y="0"/>
                  </a:moveTo>
                  <a:lnTo>
                    <a:pt x="1612" y="5107"/>
                  </a:lnTo>
                  <a:lnTo>
                    <a:pt x="1" y="15806"/>
                  </a:lnTo>
                  <a:lnTo>
                    <a:pt x="6992" y="27751"/>
                  </a:lnTo>
                  <a:lnTo>
                    <a:pt x="11095" y="27751"/>
                  </a:lnTo>
                  <a:lnTo>
                    <a:pt x="110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flipH="1">
              <a:off x="-131824" y="149226"/>
              <a:ext cx="738049" cy="2240505"/>
            </a:xfrm>
            <a:custGeom>
              <a:rect b="b" l="l" r="r" t="t"/>
              <a:pathLst>
                <a:path extrusionOk="0" h="32403" w="12858">
                  <a:moveTo>
                    <a:pt x="12858" y="1"/>
                  </a:moveTo>
                  <a:lnTo>
                    <a:pt x="5776" y="4377"/>
                  </a:lnTo>
                  <a:lnTo>
                    <a:pt x="1" y="18633"/>
                  </a:lnTo>
                  <a:lnTo>
                    <a:pt x="3678" y="27357"/>
                  </a:lnTo>
                  <a:lnTo>
                    <a:pt x="12463" y="32402"/>
                  </a:lnTo>
                  <a:lnTo>
                    <a:pt x="128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18"/>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2" name="Google Shape;142;p18"/>
          <p:cNvSpPr txBox="1"/>
          <p:nvPr>
            <p:ph idx="1" type="body"/>
          </p:nvPr>
        </p:nvSpPr>
        <p:spPr>
          <a:xfrm>
            <a:off x="720000" y="1091525"/>
            <a:ext cx="7704000" cy="3516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lnSpc>
                <a:spcPct val="115000"/>
              </a:lnSpc>
              <a:spcBef>
                <a:spcPts val="0"/>
              </a:spcBef>
              <a:spcAft>
                <a:spcPts val="0"/>
              </a:spcAft>
              <a:buSzPts val="1200"/>
              <a:buChar char="○"/>
              <a:defRPr/>
            </a:lvl2pPr>
            <a:lvl3pPr indent="-304800" lvl="2" marL="1371600" rtl="0">
              <a:lnSpc>
                <a:spcPct val="115000"/>
              </a:lnSpc>
              <a:spcBef>
                <a:spcPts val="0"/>
              </a:spcBef>
              <a:spcAft>
                <a:spcPts val="0"/>
              </a:spcAft>
              <a:buSzPts val="1200"/>
              <a:buChar char="■"/>
              <a:defRPr/>
            </a:lvl3pPr>
            <a:lvl4pPr indent="-304800" lvl="3" marL="1828800" rtl="0">
              <a:lnSpc>
                <a:spcPct val="115000"/>
              </a:lnSpc>
              <a:spcBef>
                <a:spcPts val="0"/>
              </a:spcBef>
              <a:spcAft>
                <a:spcPts val="0"/>
              </a:spcAft>
              <a:buSzPts val="1200"/>
              <a:buChar char="●"/>
              <a:defRPr/>
            </a:lvl4pPr>
            <a:lvl5pPr indent="-304800" lvl="4" marL="2286000" rtl="0">
              <a:lnSpc>
                <a:spcPct val="115000"/>
              </a:lnSpc>
              <a:spcBef>
                <a:spcPts val="0"/>
              </a:spcBef>
              <a:spcAft>
                <a:spcPts val="0"/>
              </a:spcAft>
              <a:buSzPts val="1200"/>
              <a:buChar char="○"/>
              <a:defRPr/>
            </a:lvl5pPr>
            <a:lvl6pPr indent="-304800" lvl="5" marL="2743200" rtl="0">
              <a:lnSpc>
                <a:spcPct val="115000"/>
              </a:lnSpc>
              <a:spcBef>
                <a:spcPts val="0"/>
              </a:spcBef>
              <a:spcAft>
                <a:spcPts val="0"/>
              </a:spcAft>
              <a:buSzPts val="1200"/>
              <a:buChar char="■"/>
              <a:defRPr/>
            </a:lvl6pPr>
            <a:lvl7pPr indent="-304800" lvl="6" marL="3200400" rtl="0">
              <a:lnSpc>
                <a:spcPct val="115000"/>
              </a:lnSpc>
              <a:spcBef>
                <a:spcPts val="0"/>
              </a:spcBef>
              <a:spcAft>
                <a:spcPts val="0"/>
              </a:spcAft>
              <a:buSzPts val="1200"/>
              <a:buChar char="●"/>
              <a:defRPr/>
            </a:lvl7pPr>
            <a:lvl8pPr indent="-304800" lvl="7" marL="3657600" rtl="0">
              <a:lnSpc>
                <a:spcPct val="115000"/>
              </a:lnSpc>
              <a:spcBef>
                <a:spcPts val="0"/>
              </a:spcBef>
              <a:spcAft>
                <a:spcPts val="0"/>
              </a:spcAft>
              <a:buSzPts val="1200"/>
              <a:buChar char="○"/>
              <a:defRPr/>
            </a:lvl8pPr>
            <a:lvl9pPr indent="-304800" lvl="8" marL="4114800" rtl="0">
              <a:lnSpc>
                <a:spcPct val="115000"/>
              </a:lnSpc>
              <a:spcBef>
                <a:spcPts val="0"/>
              </a:spcBef>
              <a:spcAft>
                <a:spcPts val="0"/>
              </a:spcAft>
              <a:buSzPts val="12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143" name="Shape 143"/>
        <p:cNvGrpSpPr/>
        <p:nvPr/>
      </p:nvGrpSpPr>
      <p:grpSpPr>
        <a:xfrm>
          <a:off x="0" y="0"/>
          <a:ext cx="0" cy="0"/>
          <a:chOff x="0" y="0"/>
          <a:chExt cx="0" cy="0"/>
        </a:xfrm>
      </p:grpSpPr>
      <p:grpSp>
        <p:nvGrpSpPr>
          <p:cNvPr id="144" name="Google Shape;144;p19"/>
          <p:cNvGrpSpPr/>
          <p:nvPr/>
        </p:nvGrpSpPr>
        <p:grpSpPr>
          <a:xfrm>
            <a:off x="-437820" y="-449025"/>
            <a:ext cx="9736846" cy="6648296"/>
            <a:chOff x="-437820" y="-449025"/>
            <a:chExt cx="9736846" cy="6648296"/>
          </a:xfrm>
        </p:grpSpPr>
        <p:sp>
          <p:nvSpPr>
            <p:cNvPr id="145" name="Google Shape;145;p19"/>
            <p:cNvSpPr/>
            <p:nvPr/>
          </p:nvSpPr>
          <p:spPr>
            <a:xfrm rot="10800000">
              <a:off x="8106436" y="4497099"/>
              <a:ext cx="1125464" cy="733151"/>
            </a:xfrm>
            <a:custGeom>
              <a:rect b="b" l="l" r="r" t="t"/>
              <a:pathLst>
                <a:path extrusionOk="0" h="23740" w="18087">
                  <a:moveTo>
                    <a:pt x="1" y="0"/>
                  </a:moveTo>
                  <a:lnTo>
                    <a:pt x="426" y="23739"/>
                  </a:lnTo>
                  <a:lnTo>
                    <a:pt x="8512" y="22128"/>
                  </a:lnTo>
                  <a:lnTo>
                    <a:pt x="18086" y="9028"/>
                  </a:lnTo>
                  <a:lnTo>
                    <a:pt x="166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flipH="1">
              <a:off x="-437820" y="4435700"/>
              <a:ext cx="1676595" cy="1763571"/>
            </a:xfrm>
            <a:custGeom>
              <a:rect b="b" l="l" r="r" t="t"/>
              <a:pathLst>
                <a:path extrusionOk="0" h="17235" w="16385">
                  <a:moveTo>
                    <a:pt x="10974" y="0"/>
                  </a:moveTo>
                  <a:lnTo>
                    <a:pt x="1582" y="5775"/>
                  </a:lnTo>
                  <a:lnTo>
                    <a:pt x="1" y="17235"/>
                  </a:lnTo>
                  <a:lnTo>
                    <a:pt x="16384" y="17235"/>
                  </a:lnTo>
                  <a:lnTo>
                    <a:pt x="16384" y="1277"/>
                  </a:lnTo>
                  <a:lnTo>
                    <a:pt x="109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7974850" y="-449025"/>
              <a:ext cx="1324176" cy="1198415"/>
            </a:xfrm>
            <a:custGeom>
              <a:rect b="b" l="l" r="r" t="t"/>
              <a:pathLst>
                <a:path extrusionOk="0" h="19697" w="21764">
                  <a:moveTo>
                    <a:pt x="0" y="0"/>
                  </a:moveTo>
                  <a:lnTo>
                    <a:pt x="3192" y="11581"/>
                  </a:lnTo>
                  <a:lnTo>
                    <a:pt x="13161" y="19697"/>
                  </a:lnTo>
                  <a:lnTo>
                    <a:pt x="21763" y="19697"/>
                  </a:lnTo>
                  <a:lnTo>
                    <a:pt x="21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48950" y="-276000"/>
              <a:ext cx="1089723" cy="818825"/>
            </a:xfrm>
            <a:custGeom>
              <a:rect b="b" l="l" r="r" t="t"/>
              <a:pathLst>
                <a:path extrusionOk="0" h="20974" w="21552">
                  <a:moveTo>
                    <a:pt x="1" y="0"/>
                  </a:moveTo>
                  <a:lnTo>
                    <a:pt x="609" y="20973"/>
                  </a:lnTo>
                  <a:lnTo>
                    <a:pt x="19880" y="14833"/>
                  </a:lnTo>
                  <a:lnTo>
                    <a:pt x="21551" y="396"/>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19"/>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0" name="Google Shape;150;p19"/>
          <p:cNvSpPr txBox="1"/>
          <p:nvPr>
            <p:ph idx="1" type="subTitle"/>
          </p:nvPr>
        </p:nvSpPr>
        <p:spPr>
          <a:xfrm>
            <a:off x="715100" y="1137550"/>
            <a:ext cx="7704000" cy="99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Char char="●"/>
              <a:defRPr/>
            </a:lvl1pPr>
            <a:lvl2pPr lvl="1" rtl="0" algn="ctr">
              <a:lnSpc>
                <a:spcPct val="100000"/>
              </a:lnSpc>
              <a:spcBef>
                <a:spcPts val="0"/>
              </a:spcBef>
              <a:spcAft>
                <a:spcPts val="0"/>
              </a:spcAft>
              <a:buSzPts val="1200"/>
              <a:buChar char="○"/>
              <a:defRPr/>
            </a:lvl2pPr>
            <a:lvl3pPr lvl="2" rtl="0" algn="ctr">
              <a:lnSpc>
                <a:spcPct val="100000"/>
              </a:lnSpc>
              <a:spcBef>
                <a:spcPts val="0"/>
              </a:spcBef>
              <a:spcAft>
                <a:spcPts val="0"/>
              </a:spcAft>
              <a:buSzPts val="1200"/>
              <a:buChar char="■"/>
              <a:defRPr/>
            </a:lvl3pPr>
            <a:lvl4pPr lvl="3" rtl="0" algn="ctr">
              <a:lnSpc>
                <a:spcPct val="100000"/>
              </a:lnSpc>
              <a:spcBef>
                <a:spcPts val="0"/>
              </a:spcBef>
              <a:spcAft>
                <a:spcPts val="0"/>
              </a:spcAft>
              <a:buSzPts val="1200"/>
              <a:buChar char="●"/>
              <a:defRPr/>
            </a:lvl4pPr>
            <a:lvl5pPr lvl="4" rtl="0" algn="ctr">
              <a:lnSpc>
                <a:spcPct val="100000"/>
              </a:lnSpc>
              <a:spcBef>
                <a:spcPts val="0"/>
              </a:spcBef>
              <a:spcAft>
                <a:spcPts val="0"/>
              </a:spcAft>
              <a:buSzPts val="1200"/>
              <a:buChar char="○"/>
              <a:defRPr/>
            </a:lvl5pPr>
            <a:lvl6pPr lvl="5" rtl="0" algn="ctr">
              <a:lnSpc>
                <a:spcPct val="100000"/>
              </a:lnSpc>
              <a:spcBef>
                <a:spcPts val="0"/>
              </a:spcBef>
              <a:spcAft>
                <a:spcPts val="0"/>
              </a:spcAft>
              <a:buSzPts val="1200"/>
              <a:buChar char="■"/>
              <a:defRPr/>
            </a:lvl6pPr>
            <a:lvl7pPr lvl="6" rtl="0" algn="ctr">
              <a:lnSpc>
                <a:spcPct val="100000"/>
              </a:lnSpc>
              <a:spcBef>
                <a:spcPts val="0"/>
              </a:spcBef>
              <a:spcAft>
                <a:spcPts val="0"/>
              </a:spcAft>
              <a:buSzPts val="1200"/>
              <a:buChar char="●"/>
              <a:defRPr/>
            </a:lvl7pPr>
            <a:lvl8pPr lvl="7" rtl="0" algn="ctr">
              <a:lnSpc>
                <a:spcPct val="100000"/>
              </a:lnSpc>
              <a:spcBef>
                <a:spcPts val="0"/>
              </a:spcBef>
              <a:spcAft>
                <a:spcPts val="0"/>
              </a:spcAft>
              <a:buSzPts val="1200"/>
              <a:buChar char="○"/>
              <a:defRPr/>
            </a:lvl8pPr>
            <a:lvl9pPr lvl="8" rtl="0" algn="ctr">
              <a:lnSpc>
                <a:spcPct val="100000"/>
              </a:lnSpc>
              <a:spcBef>
                <a:spcPts val="0"/>
              </a:spcBef>
              <a:spcAft>
                <a:spcPts val="0"/>
              </a:spcAft>
              <a:buSzPts val="1200"/>
              <a:buChar char="■"/>
              <a:defRPr/>
            </a:lvl9pPr>
          </a:lstStyle>
          <a:p/>
        </p:txBody>
      </p:sp>
      <p:sp>
        <p:nvSpPr>
          <p:cNvPr id="151" name="Google Shape;151;p19"/>
          <p:cNvSpPr txBox="1"/>
          <p:nvPr>
            <p:ph idx="2" type="subTitle"/>
          </p:nvPr>
        </p:nvSpPr>
        <p:spPr>
          <a:xfrm>
            <a:off x="715100" y="2135050"/>
            <a:ext cx="7704000" cy="147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Char char="●"/>
              <a:defRPr/>
            </a:lvl1pPr>
            <a:lvl2pPr lvl="1" rtl="0" algn="ctr">
              <a:lnSpc>
                <a:spcPct val="100000"/>
              </a:lnSpc>
              <a:spcBef>
                <a:spcPts val="0"/>
              </a:spcBef>
              <a:spcAft>
                <a:spcPts val="0"/>
              </a:spcAft>
              <a:buSzPts val="1200"/>
              <a:buChar char="○"/>
              <a:defRPr/>
            </a:lvl2pPr>
            <a:lvl3pPr lvl="2" rtl="0" algn="ctr">
              <a:lnSpc>
                <a:spcPct val="100000"/>
              </a:lnSpc>
              <a:spcBef>
                <a:spcPts val="0"/>
              </a:spcBef>
              <a:spcAft>
                <a:spcPts val="0"/>
              </a:spcAft>
              <a:buSzPts val="1200"/>
              <a:buChar char="■"/>
              <a:defRPr/>
            </a:lvl3pPr>
            <a:lvl4pPr lvl="3" rtl="0" algn="ctr">
              <a:lnSpc>
                <a:spcPct val="100000"/>
              </a:lnSpc>
              <a:spcBef>
                <a:spcPts val="0"/>
              </a:spcBef>
              <a:spcAft>
                <a:spcPts val="0"/>
              </a:spcAft>
              <a:buSzPts val="1200"/>
              <a:buChar char="●"/>
              <a:defRPr/>
            </a:lvl4pPr>
            <a:lvl5pPr lvl="4" rtl="0" algn="ctr">
              <a:lnSpc>
                <a:spcPct val="100000"/>
              </a:lnSpc>
              <a:spcBef>
                <a:spcPts val="0"/>
              </a:spcBef>
              <a:spcAft>
                <a:spcPts val="0"/>
              </a:spcAft>
              <a:buSzPts val="1200"/>
              <a:buChar char="○"/>
              <a:defRPr/>
            </a:lvl5pPr>
            <a:lvl6pPr lvl="5" rtl="0" algn="ctr">
              <a:lnSpc>
                <a:spcPct val="100000"/>
              </a:lnSpc>
              <a:spcBef>
                <a:spcPts val="0"/>
              </a:spcBef>
              <a:spcAft>
                <a:spcPts val="0"/>
              </a:spcAft>
              <a:buSzPts val="1200"/>
              <a:buChar char="■"/>
              <a:defRPr/>
            </a:lvl6pPr>
            <a:lvl7pPr lvl="6" rtl="0" algn="ctr">
              <a:lnSpc>
                <a:spcPct val="100000"/>
              </a:lnSpc>
              <a:spcBef>
                <a:spcPts val="0"/>
              </a:spcBef>
              <a:spcAft>
                <a:spcPts val="0"/>
              </a:spcAft>
              <a:buSzPts val="1200"/>
              <a:buChar char="●"/>
              <a:defRPr/>
            </a:lvl7pPr>
            <a:lvl8pPr lvl="7" rtl="0" algn="ctr">
              <a:lnSpc>
                <a:spcPct val="100000"/>
              </a:lnSpc>
              <a:spcBef>
                <a:spcPts val="0"/>
              </a:spcBef>
              <a:spcAft>
                <a:spcPts val="0"/>
              </a:spcAft>
              <a:buSzPts val="1200"/>
              <a:buChar char="○"/>
              <a:defRPr/>
            </a:lvl8pPr>
            <a:lvl9pPr lvl="8" rtl="0" algn="ctr">
              <a:lnSpc>
                <a:spcPct val="100000"/>
              </a:lnSpc>
              <a:spcBef>
                <a:spcPts val="0"/>
              </a:spcBef>
              <a:spcAft>
                <a:spcPts val="0"/>
              </a:spcAft>
              <a:buSzPts val="1200"/>
              <a:buChar char="■"/>
              <a:defRPr/>
            </a:lvl9pPr>
          </a:lstStyle>
          <a:p/>
        </p:txBody>
      </p:sp>
      <p:sp>
        <p:nvSpPr>
          <p:cNvPr id="152" name="Google Shape;152;p19"/>
          <p:cNvSpPr txBox="1"/>
          <p:nvPr>
            <p:ph idx="3" type="subTitle"/>
          </p:nvPr>
        </p:nvSpPr>
        <p:spPr>
          <a:xfrm>
            <a:off x="715100" y="3611160"/>
            <a:ext cx="7704000" cy="99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153" name="Shape 153"/>
        <p:cNvGrpSpPr/>
        <p:nvPr/>
      </p:nvGrpSpPr>
      <p:grpSpPr>
        <a:xfrm>
          <a:off x="0" y="0"/>
          <a:ext cx="0" cy="0"/>
          <a:chOff x="0" y="0"/>
          <a:chExt cx="0" cy="0"/>
        </a:xfrm>
      </p:grpSpPr>
      <p:grpSp>
        <p:nvGrpSpPr>
          <p:cNvPr id="154" name="Google Shape;154;p20"/>
          <p:cNvGrpSpPr/>
          <p:nvPr/>
        </p:nvGrpSpPr>
        <p:grpSpPr>
          <a:xfrm>
            <a:off x="-596925" y="-1090084"/>
            <a:ext cx="11199642" cy="7251931"/>
            <a:chOff x="-596925" y="-1090084"/>
            <a:chExt cx="11199642" cy="7251931"/>
          </a:xfrm>
        </p:grpSpPr>
        <p:grpSp>
          <p:nvGrpSpPr>
            <p:cNvPr id="155" name="Google Shape;155;p20"/>
            <p:cNvGrpSpPr/>
            <p:nvPr/>
          </p:nvGrpSpPr>
          <p:grpSpPr>
            <a:xfrm flipH="1" rot="-9455970">
              <a:off x="-33368" y="4622711"/>
              <a:ext cx="1311159" cy="1339849"/>
              <a:chOff x="1291022" y="-2127967"/>
              <a:chExt cx="1318350" cy="1552730"/>
            </a:xfrm>
          </p:grpSpPr>
          <p:sp>
            <p:nvSpPr>
              <p:cNvPr id="156" name="Google Shape;156;p20"/>
              <p:cNvSpPr/>
              <p:nvPr/>
            </p:nvSpPr>
            <p:spPr>
              <a:xfrm>
                <a:off x="2157197" y="-2127967"/>
                <a:ext cx="452175" cy="1552715"/>
              </a:xfrm>
              <a:custGeom>
                <a:rect b="b" l="l" r="r" t="t"/>
                <a:pathLst>
                  <a:path extrusionOk="0" h="23740" w="18087">
                    <a:moveTo>
                      <a:pt x="1" y="0"/>
                    </a:moveTo>
                    <a:lnTo>
                      <a:pt x="426" y="23739"/>
                    </a:lnTo>
                    <a:lnTo>
                      <a:pt x="8512" y="22128"/>
                    </a:lnTo>
                    <a:lnTo>
                      <a:pt x="18086" y="9028"/>
                    </a:lnTo>
                    <a:lnTo>
                      <a:pt x="166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1291022" y="-2127967"/>
                <a:ext cx="877421" cy="1552730"/>
              </a:xfrm>
              <a:custGeom>
                <a:rect b="b" l="l" r="r" t="t"/>
                <a:pathLst>
                  <a:path extrusionOk="0" h="28725" w="16232">
                    <a:moveTo>
                      <a:pt x="0" y="1"/>
                    </a:moveTo>
                    <a:lnTo>
                      <a:pt x="2189" y="10882"/>
                    </a:lnTo>
                    <a:lnTo>
                      <a:pt x="8845" y="17357"/>
                    </a:lnTo>
                    <a:lnTo>
                      <a:pt x="11034" y="24469"/>
                    </a:lnTo>
                    <a:lnTo>
                      <a:pt x="16231" y="28725"/>
                    </a:lnTo>
                    <a:lnTo>
                      <a:pt x="1623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20"/>
            <p:cNvSpPr/>
            <p:nvPr/>
          </p:nvSpPr>
          <p:spPr>
            <a:xfrm>
              <a:off x="-596925" y="2016127"/>
              <a:ext cx="1085138" cy="3127417"/>
            </a:xfrm>
            <a:custGeom>
              <a:rect b="b" l="l" r="r" t="t"/>
              <a:pathLst>
                <a:path extrusionOk="0" h="42038" w="10427">
                  <a:moveTo>
                    <a:pt x="1" y="0"/>
                  </a:moveTo>
                  <a:lnTo>
                    <a:pt x="1" y="42037"/>
                  </a:lnTo>
                  <a:lnTo>
                    <a:pt x="10426" y="34408"/>
                  </a:lnTo>
                  <a:lnTo>
                    <a:pt x="10426" y="26232"/>
                  </a:lnTo>
                  <a:lnTo>
                    <a:pt x="6049" y="18542"/>
                  </a:lnTo>
                  <a:lnTo>
                    <a:pt x="8785" y="13010"/>
                  </a:lnTo>
                  <a:lnTo>
                    <a:pt x="8329" y="8389"/>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20"/>
            <p:cNvGrpSpPr/>
            <p:nvPr/>
          </p:nvGrpSpPr>
          <p:grpSpPr>
            <a:xfrm rot="-9943176">
              <a:off x="5947983" y="-756662"/>
              <a:ext cx="2859940" cy="1249752"/>
              <a:chOff x="2054983" y="-2049983"/>
              <a:chExt cx="763644" cy="552705"/>
            </a:xfrm>
          </p:grpSpPr>
          <p:sp>
            <p:nvSpPr>
              <p:cNvPr id="160" name="Google Shape;160;p20"/>
              <p:cNvSpPr/>
              <p:nvPr/>
            </p:nvSpPr>
            <p:spPr>
              <a:xfrm>
                <a:off x="2054983" y="-1931783"/>
                <a:ext cx="409625" cy="430875"/>
              </a:xfrm>
              <a:custGeom>
                <a:rect b="b" l="l" r="r" t="t"/>
                <a:pathLst>
                  <a:path extrusionOk="0" h="17235" w="16385">
                    <a:moveTo>
                      <a:pt x="10974" y="0"/>
                    </a:moveTo>
                    <a:lnTo>
                      <a:pt x="1582" y="5775"/>
                    </a:lnTo>
                    <a:lnTo>
                      <a:pt x="1" y="17235"/>
                    </a:lnTo>
                    <a:lnTo>
                      <a:pt x="16384" y="17235"/>
                    </a:lnTo>
                    <a:lnTo>
                      <a:pt x="16384" y="1277"/>
                    </a:lnTo>
                    <a:lnTo>
                      <a:pt x="109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flipH="1">
                <a:off x="2462227" y="-2049983"/>
                <a:ext cx="356400" cy="552705"/>
              </a:xfrm>
              <a:custGeom>
                <a:rect b="b" l="l" r="r" t="t"/>
                <a:pathLst>
                  <a:path extrusionOk="0" h="10214" w="14256">
                    <a:moveTo>
                      <a:pt x="10517" y="0"/>
                    </a:moveTo>
                    <a:lnTo>
                      <a:pt x="5593" y="2615"/>
                    </a:lnTo>
                    <a:lnTo>
                      <a:pt x="0" y="10213"/>
                    </a:lnTo>
                    <a:lnTo>
                      <a:pt x="14256" y="10213"/>
                    </a:lnTo>
                    <a:lnTo>
                      <a:pt x="14256" y="2827"/>
                    </a:lnTo>
                    <a:lnTo>
                      <a:pt x="105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 name="Google Shape;162;p20"/>
            <p:cNvSpPr/>
            <p:nvPr/>
          </p:nvSpPr>
          <p:spPr>
            <a:xfrm flipH="1" rot="-1813921">
              <a:off x="8643911" y="89099"/>
              <a:ext cx="1453830" cy="2398614"/>
            </a:xfrm>
            <a:custGeom>
              <a:rect b="b" l="l" r="r" t="t"/>
              <a:pathLst>
                <a:path extrusionOk="0" h="33831" w="15168">
                  <a:moveTo>
                    <a:pt x="213" y="0"/>
                  </a:moveTo>
                  <a:lnTo>
                    <a:pt x="0" y="33830"/>
                  </a:lnTo>
                  <a:cubicBezTo>
                    <a:pt x="2979" y="33830"/>
                    <a:pt x="5897" y="33344"/>
                    <a:pt x="8876" y="33101"/>
                  </a:cubicBezTo>
                  <a:cubicBezTo>
                    <a:pt x="14195" y="21642"/>
                    <a:pt x="15168" y="24347"/>
                    <a:pt x="13678" y="11307"/>
                  </a:cubicBezTo>
                  <a:cubicBezTo>
                    <a:pt x="13618" y="10061"/>
                    <a:pt x="13222" y="8876"/>
                    <a:pt x="12098" y="8268"/>
                  </a:cubicBezTo>
                  <a:cubicBezTo>
                    <a:pt x="8116" y="5502"/>
                    <a:pt x="4165" y="2736"/>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20"/>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4" name="Google Shape;164;p20"/>
          <p:cNvSpPr txBox="1"/>
          <p:nvPr>
            <p:ph idx="1" type="subTitle"/>
          </p:nvPr>
        </p:nvSpPr>
        <p:spPr>
          <a:xfrm>
            <a:off x="744975" y="3315502"/>
            <a:ext cx="2495100" cy="129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5" name="Google Shape;165;p20"/>
          <p:cNvSpPr txBox="1"/>
          <p:nvPr>
            <p:ph idx="2" type="subTitle"/>
          </p:nvPr>
        </p:nvSpPr>
        <p:spPr>
          <a:xfrm>
            <a:off x="3320850" y="3315500"/>
            <a:ext cx="2499000" cy="129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6" name="Google Shape;166;p20"/>
          <p:cNvSpPr txBox="1"/>
          <p:nvPr>
            <p:ph idx="3" type="subTitle"/>
          </p:nvPr>
        </p:nvSpPr>
        <p:spPr>
          <a:xfrm>
            <a:off x="5900625" y="3315500"/>
            <a:ext cx="2499000" cy="129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7" name="Google Shape;167;p20"/>
          <p:cNvSpPr txBox="1"/>
          <p:nvPr>
            <p:ph idx="4" type="subTitle"/>
          </p:nvPr>
        </p:nvSpPr>
        <p:spPr>
          <a:xfrm>
            <a:off x="744375" y="2576600"/>
            <a:ext cx="2496300" cy="73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68" name="Google Shape;168;p20"/>
          <p:cNvSpPr txBox="1"/>
          <p:nvPr>
            <p:ph idx="5" type="subTitle"/>
          </p:nvPr>
        </p:nvSpPr>
        <p:spPr>
          <a:xfrm>
            <a:off x="3322200" y="2576600"/>
            <a:ext cx="2496300" cy="73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69" name="Google Shape;169;p20"/>
          <p:cNvSpPr txBox="1"/>
          <p:nvPr>
            <p:ph idx="6" type="subTitle"/>
          </p:nvPr>
        </p:nvSpPr>
        <p:spPr>
          <a:xfrm>
            <a:off x="5901975" y="2576600"/>
            <a:ext cx="2496300" cy="73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grpSp>
        <p:nvGrpSpPr>
          <p:cNvPr id="15" name="Google Shape;15;p3"/>
          <p:cNvGrpSpPr/>
          <p:nvPr/>
        </p:nvGrpSpPr>
        <p:grpSpPr>
          <a:xfrm>
            <a:off x="0" y="-767878"/>
            <a:ext cx="9183431" cy="6295578"/>
            <a:chOff x="0" y="-767878"/>
            <a:chExt cx="9183431" cy="6295578"/>
          </a:xfrm>
        </p:grpSpPr>
        <p:grpSp>
          <p:nvGrpSpPr>
            <p:cNvPr id="16" name="Google Shape;16;p3"/>
            <p:cNvGrpSpPr/>
            <p:nvPr/>
          </p:nvGrpSpPr>
          <p:grpSpPr>
            <a:xfrm>
              <a:off x="1383649" y="2659995"/>
              <a:ext cx="3715356" cy="2689076"/>
              <a:chOff x="2044900" y="-2115600"/>
              <a:chExt cx="763644" cy="552705"/>
            </a:xfrm>
          </p:grpSpPr>
          <p:sp>
            <p:nvSpPr>
              <p:cNvPr id="17" name="Google Shape;17;p3"/>
              <p:cNvSpPr/>
              <p:nvPr/>
            </p:nvSpPr>
            <p:spPr>
              <a:xfrm>
                <a:off x="2044900" y="-1997400"/>
                <a:ext cx="409625" cy="430875"/>
              </a:xfrm>
              <a:custGeom>
                <a:rect b="b" l="l" r="r" t="t"/>
                <a:pathLst>
                  <a:path extrusionOk="0" h="17235" w="16385">
                    <a:moveTo>
                      <a:pt x="10974" y="0"/>
                    </a:moveTo>
                    <a:lnTo>
                      <a:pt x="1582" y="5775"/>
                    </a:lnTo>
                    <a:lnTo>
                      <a:pt x="1" y="17235"/>
                    </a:lnTo>
                    <a:lnTo>
                      <a:pt x="16384" y="17235"/>
                    </a:lnTo>
                    <a:lnTo>
                      <a:pt x="16384" y="1277"/>
                    </a:lnTo>
                    <a:lnTo>
                      <a:pt x="109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flipH="1">
                <a:off x="2452144" y="-2115600"/>
                <a:ext cx="356400" cy="552705"/>
              </a:xfrm>
              <a:custGeom>
                <a:rect b="b" l="l" r="r" t="t"/>
                <a:pathLst>
                  <a:path extrusionOk="0" h="10214" w="14256">
                    <a:moveTo>
                      <a:pt x="10517" y="0"/>
                    </a:moveTo>
                    <a:lnTo>
                      <a:pt x="5593" y="2615"/>
                    </a:lnTo>
                    <a:lnTo>
                      <a:pt x="0" y="10213"/>
                    </a:lnTo>
                    <a:lnTo>
                      <a:pt x="14256" y="10213"/>
                    </a:lnTo>
                    <a:lnTo>
                      <a:pt x="14256" y="2827"/>
                    </a:lnTo>
                    <a:lnTo>
                      <a:pt x="105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 name="Google Shape;19;p3"/>
            <p:cNvSpPr/>
            <p:nvPr/>
          </p:nvSpPr>
          <p:spPr>
            <a:xfrm>
              <a:off x="7535802" y="-767878"/>
              <a:ext cx="1647629" cy="2915731"/>
            </a:xfrm>
            <a:custGeom>
              <a:rect b="b" l="l" r="r" t="t"/>
              <a:pathLst>
                <a:path extrusionOk="0" h="28725" w="16232">
                  <a:moveTo>
                    <a:pt x="0" y="1"/>
                  </a:moveTo>
                  <a:lnTo>
                    <a:pt x="2189" y="10882"/>
                  </a:lnTo>
                  <a:lnTo>
                    <a:pt x="8845" y="17357"/>
                  </a:lnTo>
                  <a:lnTo>
                    <a:pt x="11034" y="24469"/>
                  </a:lnTo>
                  <a:lnTo>
                    <a:pt x="16231" y="28725"/>
                  </a:lnTo>
                  <a:lnTo>
                    <a:pt x="1623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flipH="1" rot="10800000">
              <a:off x="0" y="-384209"/>
              <a:ext cx="1635136" cy="5911909"/>
            </a:xfrm>
            <a:custGeom>
              <a:rect b="b" l="l" r="r" t="t"/>
              <a:pathLst>
                <a:path extrusionOk="0" h="42038" w="10427">
                  <a:moveTo>
                    <a:pt x="1" y="0"/>
                  </a:moveTo>
                  <a:lnTo>
                    <a:pt x="1" y="42037"/>
                  </a:lnTo>
                  <a:lnTo>
                    <a:pt x="10426" y="34408"/>
                  </a:lnTo>
                  <a:lnTo>
                    <a:pt x="10426" y="26232"/>
                  </a:lnTo>
                  <a:lnTo>
                    <a:pt x="6049" y="18542"/>
                  </a:lnTo>
                  <a:lnTo>
                    <a:pt x="8785" y="13010"/>
                  </a:lnTo>
                  <a:lnTo>
                    <a:pt x="8329" y="8389"/>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4659675" y="2695464"/>
            <a:ext cx="3671100" cy="93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2" name="Google Shape;22;p3"/>
          <p:cNvSpPr txBox="1"/>
          <p:nvPr>
            <p:ph hasCustomPrompt="1" idx="2" type="title"/>
          </p:nvPr>
        </p:nvSpPr>
        <p:spPr>
          <a:xfrm>
            <a:off x="5936475" y="1514736"/>
            <a:ext cx="1117500" cy="11082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800">
                <a:solidFill>
                  <a:schemeClr val="accent3"/>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70" name="Shape 170"/>
        <p:cNvGrpSpPr/>
        <p:nvPr/>
      </p:nvGrpSpPr>
      <p:grpSpPr>
        <a:xfrm>
          <a:off x="0" y="0"/>
          <a:ext cx="0" cy="0"/>
          <a:chOff x="0" y="0"/>
          <a:chExt cx="0" cy="0"/>
        </a:xfrm>
      </p:grpSpPr>
      <p:grpSp>
        <p:nvGrpSpPr>
          <p:cNvPr id="171" name="Google Shape;171;p21"/>
          <p:cNvGrpSpPr/>
          <p:nvPr/>
        </p:nvGrpSpPr>
        <p:grpSpPr>
          <a:xfrm>
            <a:off x="-58327" y="-21799"/>
            <a:ext cx="9505079" cy="5307266"/>
            <a:chOff x="-58327" y="-21799"/>
            <a:chExt cx="9505079" cy="5307266"/>
          </a:xfrm>
        </p:grpSpPr>
        <p:sp>
          <p:nvSpPr>
            <p:cNvPr id="172" name="Google Shape;172;p21"/>
            <p:cNvSpPr/>
            <p:nvPr/>
          </p:nvSpPr>
          <p:spPr>
            <a:xfrm rot="10800000">
              <a:off x="-58327" y="-21799"/>
              <a:ext cx="828589" cy="871574"/>
            </a:xfrm>
            <a:custGeom>
              <a:rect b="b" l="l" r="r" t="t"/>
              <a:pathLst>
                <a:path extrusionOk="0" h="17235" w="16385">
                  <a:moveTo>
                    <a:pt x="10974" y="0"/>
                  </a:moveTo>
                  <a:lnTo>
                    <a:pt x="1582" y="5775"/>
                  </a:lnTo>
                  <a:lnTo>
                    <a:pt x="1" y="17235"/>
                  </a:lnTo>
                  <a:lnTo>
                    <a:pt x="16384" y="17235"/>
                  </a:lnTo>
                  <a:lnTo>
                    <a:pt x="16384" y="1277"/>
                  </a:lnTo>
                  <a:lnTo>
                    <a:pt x="109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
            <p:cNvSpPr/>
            <p:nvPr/>
          </p:nvSpPr>
          <p:spPr>
            <a:xfrm flipH="1">
              <a:off x="8144684" y="4096350"/>
              <a:ext cx="1302067" cy="1189117"/>
            </a:xfrm>
            <a:custGeom>
              <a:rect b="b" l="l" r="r" t="t"/>
              <a:pathLst>
                <a:path extrusionOk="0" h="20487" w="22433">
                  <a:moveTo>
                    <a:pt x="1" y="0"/>
                  </a:moveTo>
                  <a:lnTo>
                    <a:pt x="1" y="20487"/>
                  </a:lnTo>
                  <a:lnTo>
                    <a:pt x="21430" y="19970"/>
                  </a:lnTo>
                  <a:lnTo>
                    <a:pt x="22433" y="12888"/>
                  </a:lnTo>
                  <a:lnTo>
                    <a:pt x="15563" y="3891"/>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21"/>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5" name="Google Shape;175;p21"/>
          <p:cNvSpPr txBox="1"/>
          <p:nvPr>
            <p:ph idx="1" type="subTitle"/>
          </p:nvPr>
        </p:nvSpPr>
        <p:spPr>
          <a:xfrm>
            <a:off x="1106925" y="1297850"/>
            <a:ext cx="3118200" cy="461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76" name="Google Shape;176;p21"/>
          <p:cNvSpPr txBox="1"/>
          <p:nvPr>
            <p:ph idx="2" type="subTitle"/>
          </p:nvPr>
        </p:nvSpPr>
        <p:spPr>
          <a:xfrm>
            <a:off x="1106926" y="1759550"/>
            <a:ext cx="3118200" cy="923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7" name="Google Shape;177;p21"/>
          <p:cNvSpPr txBox="1"/>
          <p:nvPr>
            <p:ph idx="3" type="subTitle"/>
          </p:nvPr>
        </p:nvSpPr>
        <p:spPr>
          <a:xfrm>
            <a:off x="4918927" y="1759550"/>
            <a:ext cx="3118200" cy="923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8" name="Google Shape;178;p21"/>
          <p:cNvSpPr txBox="1"/>
          <p:nvPr>
            <p:ph idx="4" type="subTitle"/>
          </p:nvPr>
        </p:nvSpPr>
        <p:spPr>
          <a:xfrm>
            <a:off x="1106926" y="3507875"/>
            <a:ext cx="3118200" cy="923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79" name="Google Shape;179;p21"/>
          <p:cNvSpPr txBox="1"/>
          <p:nvPr>
            <p:ph idx="5" type="subTitle"/>
          </p:nvPr>
        </p:nvSpPr>
        <p:spPr>
          <a:xfrm>
            <a:off x="4918927" y="3507875"/>
            <a:ext cx="3118200" cy="923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0" name="Google Shape;180;p21"/>
          <p:cNvSpPr txBox="1"/>
          <p:nvPr>
            <p:ph idx="6" type="subTitle"/>
          </p:nvPr>
        </p:nvSpPr>
        <p:spPr>
          <a:xfrm>
            <a:off x="1106925" y="3046175"/>
            <a:ext cx="3118200" cy="461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81" name="Google Shape;181;p21"/>
          <p:cNvSpPr txBox="1"/>
          <p:nvPr>
            <p:ph idx="7" type="subTitle"/>
          </p:nvPr>
        </p:nvSpPr>
        <p:spPr>
          <a:xfrm>
            <a:off x="4918925" y="1297850"/>
            <a:ext cx="3118200" cy="461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82" name="Google Shape;182;p21"/>
          <p:cNvSpPr txBox="1"/>
          <p:nvPr>
            <p:ph idx="8" type="subTitle"/>
          </p:nvPr>
        </p:nvSpPr>
        <p:spPr>
          <a:xfrm>
            <a:off x="4918925" y="3046175"/>
            <a:ext cx="3118200" cy="4617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83" name="Shape 183"/>
        <p:cNvGrpSpPr/>
        <p:nvPr/>
      </p:nvGrpSpPr>
      <p:grpSpPr>
        <a:xfrm>
          <a:off x="0" y="0"/>
          <a:ext cx="0" cy="0"/>
          <a:chOff x="0" y="0"/>
          <a:chExt cx="0" cy="0"/>
        </a:xfrm>
      </p:grpSpPr>
      <p:grpSp>
        <p:nvGrpSpPr>
          <p:cNvPr id="184" name="Google Shape;184;p22"/>
          <p:cNvGrpSpPr/>
          <p:nvPr/>
        </p:nvGrpSpPr>
        <p:grpSpPr>
          <a:xfrm>
            <a:off x="-56000" y="-116225"/>
            <a:ext cx="9364350" cy="5077781"/>
            <a:chOff x="-56000" y="-116225"/>
            <a:chExt cx="9364350" cy="5077781"/>
          </a:xfrm>
        </p:grpSpPr>
        <p:sp>
          <p:nvSpPr>
            <p:cNvPr id="185" name="Google Shape;185;p22"/>
            <p:cNvSpPr/>
            <p:nvPr/>
          </p:nvSpPr>
          <p:spPr>
            <a:xfrm>
              <a:off x="-56000" y="-116225"/>
              <a:ext cx="692666" cy="3521418"/>
            </a:xfrm>
            <a:custGeom>
              <a:rect b="b" l="l" r="r" t="t"/>
              <a:pathLst>
                <a:path extrusionOk="0" h="42038" w="10427">
                  <a:moveTo>
                    <a:pt x="1" y="0"/>
                  </a:moveTo>
                  <a:lnTo>
                    <a:pt x="1" y="42037"/>
                  </a:lnTo>
                  <a:lnTo>
                    <a:pt x="10426" y="34408"/>
                  </a:lnTo>
                  <a:lnTo>
                    <a:pt x="10426" y="26232"/>
                  </a:lnTo>
                  <a:lnTo>
                    <a:pt x="6049" y="18542"/>
                  </a:lnTo>
                  <a:lnTo>
                    <a:pt x="8785" y="13010"/>
                  </a:lnTo>
                  <a:lnTo>
                    <a:pt x="8329" y="8389"/>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p:nvPr/>
          </p:nvSpPr>
          <p:spPr>
            <a:xfrm flipH="1">
              <a:off x="8507328" y="1710144"/>
              <a:ext cx="801022" cy="3251413"/>
            </a:xfrm>
            <a:custGeom>
              <a:rect b="b" l="l" r="r" t="t"/>
              <a:pathLst>
                <a:path extrusionOk="0" h="33831" w="15168">
                  <a:moveTo>
                    <a:pt x="213" y="0"/>
                  </a:moveTo>
                  <a:lnTo>
                    <a:pt x="0" y="33830"/>
                  </a:lnTo>
                  <a:cubicBezTo>
                    <a:pt x="2979" y="33830"/>
                    <a:pt x="5897" y="33344"/>
                    <a:pt x="8876" y="33101"/>
                  </a:cubicBezTo>
                  <a:cubicBezTo>
                    <a:pt x="14195" y="21642"/>
                    <a:pt x="15168" y="24347"/>
                    <a:pt x="13678" y="11307"/>
                  </a:cubicBezTo>
                  <a:cubicBezTo>
                    <a:pt x="13618" y="10061"/>
                    <a:pt x="13222" y="8876"/>
                    <a:pt x="12098" y="8268"/>
                  </a:cubicBezTo>
                  <a:cubicBezTo>
                    <a:pt x="8116" y="5502"/>
                    <a:pt x="4165" y="2736"/>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22"/>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8" name="Google Shape;188;p22"/>
          <p:cNvSpPr txBox="1"/>
          <p:nvPr>
            <p:ph idx="1" type="subTitle"/>
          </p:nvPr>
        </p:nvSpPr>
        <p:spPr>
          <a:xfrm>
            <a:off x="720000" y="1710161"/>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9" name="Google Shape;189;p22"/>
          <p:cNvSpPr txBox="1"/>
          <p:nvPr>
            <p:ph idx="2" type="subTitle"/>
          </p:nvPr>
        </p:nvSpPr>
        <p:spPr>
          <a:xfrm>
            <a:off x="3578998" y="1710161"/>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0" name="Google Shape;190;p22"/>
          <p:cNvSpPr txBox="1"/>
          <p:nvPr>
            <p:ph idx="3" type="subTitle"/>
          </p:nvPr>
        </p:nvSpPr>
        <p:spPr>
          <a:xfrm>
            <a:off x="720000" y="344045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1" name="Google Shape;191;p22"/>
          <p:cNvSpPr txBox="1"/>
          <p:nvPr>
            <p:ph idx="4" type="subTitle"/>
          </p:nvPr>
        </p:nvSpPr>
        <p:spPr>
          <a:xfrm>
            <a:off x="3582898" y="3440450"/>
            <a:ext cx="19782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2" name="Google Shape;192;p22"/>
          <p:cNvSpPr txBox="1"/>
          <p:nvPr>
            <p:ph idx="5" type="subTitle"/>
          </p:nvPr>
        </p:nvSpPr>
        <p:spPr>
          <a:xfrm>
            <a:off x="6437997" y="1710161"/>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3" name="Google Shape;193;p22"/>
          <p:cNvSpPr txBox="1"/>
          <p:nvPr>
            <p:ph idx="6" type="subTitle"/>
          </p:nvPr>
        </p:nvSpPr>
        <p:spPr>
          <a:xfrm>
            <a:off x="6437997" y="344045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4" name="Google Shape;194;p22"/>
          <p:cNvSpPr txBox="1"/>
          <p:nvPr>
            <p:ph idx="7" type="subTitle"/>
          </p:nvPr>
        </p:nvSpPr>
        <p:spPr>
          <a:xfrm>
            <a:off x="723905" y="1248438"/>
            <a:ext cx="19782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95" name="Google Shape;195;p22"/>
          <p:cNvSpPr txBox="1"/>
          <p:nvPr>
            <p:ph idx="8" type="subTitle"/>
          </p:nvPr>
        </p:nvSpPr>
        <p:spPr>
          <a:xfrm>
            <a:off x="3582900" y="1248438"/>
            <a:ext cx="19782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96" name="Google Shape;196;p22"/>
          <p:cNvSpPr txBox="1"/>
          <p:nvPr>
            <p:ph idx="9" type="subTitle"/>
          </p:nvPr>
        </p:nvSpPr>
        <p:spPr>
          <a:xfrm>
            <a:off x="6441895" y="1248438"/>
            <a:ext cx="19782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97" name="Google Shape;197;p22"/>
          <p:cNvSpPr txBox="1"/>
          <p:nvPr>
            <p:ph idx="13" type="subTitle"/>
          </p:nvPr>
        </p:nvSpPr>
        <p:spPr>
          <a:xfrm>
            <a:off x="723905" y="2978750"/>
            <a:ext cx="19782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98" name="Google Shape;198;p22"/>
          <p:cNvSpPr txBox="1"/>
          <p:nvPr>
            <p:ph idx="14" type="subTitle"/>
          </p:nvPr>
        </p:nvSpPr>
        <p:spPr>
          <a:xfrm>
            <a:off x="3582900" y="2978750"/>
            <a:ext cx="19782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199" name="Google Shape;199;p22"/>
          <p:cNvSpPr txBox="1"/>
          <p:nvPr>
            <p:ph idx="15" type="subTitle"/>
          </p:nvPr>
        </p:nvSpPr>
        <p:spPr>
          <a:xfrm>
            <a:off x="6441895" y="2978750"/>
            <a:ext cx="19782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00" name="Shape 200"/>
        <p:cNvGrpSpPr/>
        <p:nvPr/>
      </p:nvGrpSpPr>
      <p:grpSpPr>
        <a:xfrm>
          <a:off x="0" y="0"/>
          <a:ext cx="0" cy="0"/>
          <a:chOff x="0" y="0"/>
          <a:chExt cx="0" cy="0"/>
        </a:xfrm>
      </p:grpSpPr>
      <p:grpSp>
        <p:nvGrpSpPr>
          <p:cNvPr id="201" name="Google Shape;201;p23"/>
          <p:cNvGrpSpPr/>
          <p:nvPr/>
        </p:nvGrpSpPr>
        <p:grpSpPr>
          <a:xfrm>
            <a:off x="-192125" y="-100876"/>
            <a:ext cx="9532000" cy="5921252"/>
            <a:chOff x="-192125" y="-100876"/>
            <a:chExt cx="9532000" cy="5921252"/>
          </a:xfrm>
        </p:grpSpPr>
        <p:sp>
          <p:nvSpPr>
            <p:cNvPr id="202" name="Google Shape;202;p23"/>
            <p:cNvSpPr/>
            <p:nvPr/>
          </p:nvSpPr>
          <p:spPr>
            <a:xfrm rot="10800000">
              <a:off x="7654898" y="1662909"/>
              <a:ext cx="1664650" cy="2887391"/>
            </a:xfrm>
            <a:custGeom>
              <a:rect b="b" l="l" r="r" t="t"/>
              <a:pathLst>
                <a:path extrusionOk="0" h="33831" w="15168">
                  <a:moveTo>
                    <a:pt x="213" y="0"/>
                  </a:moveTo>
                  <a:lnTo>
                    <a:pt x="0" y="33830"/>
                  </a:lnTo>
                  <a:cubicBezTo>
                    <a:pt x="2979" y="33830"/>
                    <a:pt x="5897" y="33344"/>
                    <a:pt x="8876" y="33101"/>
                  </a:cubicBezTo>
                  <a:cubicBezTo>
                    <a:pt x="14195" y="21642"/>
                    <a:pt x="15168" y="24347"/>
                    <a:pt x="13678" y="11307"/>
                  </a:cubicBezTo>
                  <a:cubicBezTo>
                    <a:pt x="13618" y="10061"/>
                    <a:pt x="13222" y="8876"/>
                    <a:pt x="12098" y="8268"/>
                  </a:cubicBezTo>
                  <a:cubicBezTo>
                    <a:pt x="8116" y="5502"/>
                    <a:pt x="4165" y="2736"/>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flipH="1">
              <a:off x="6338813" y="-100875"/>
              <a:ext cx="3001062" cy="1565080"/>
            </a:xfrm>
            <a:custGeom>
              <a:rect b="b" l="l" r="r" t="t"/>
              <a:pathLst>
                <a:path extrusionOk="0" h="20974" w="21552">
                  <a:moveTo>
                    <a:pt x="1" y="0"/>
                  </a:moveTo>
                  <a:lnTo>
                    <a:pt x="609" y="20973"/>
                  </a:lnTo>
                  <a:lnTo>
                    <a:pt x="19880" y="14833"/>
                  </a:lnTo>
                  <a:lnTo>
                    <a:pt x="21551" y="396"/>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p:nvPr/>
          </p:nvSpPr>
          <p:spPr>
            <a:xfrm rot="623227">
              <a:off x="6158500" y="4310713"/>
              <a:ext cx="3090018" cy="1241271"/>
            </a:xfrm>
            <a:custGeom>
              <a:rect b="b" l="l" r="r" t="t"/>
              <a:pathLst>
                <a:path extrusionOk="0" h="10214" w="14256">
                  <a:moveTo>
                    <a:pt x="10517" y="0"/>
                  </a:moveTo>
                  <a:lnTo>
                    <a:pt x="5593" y="2615"/>
                  </a:lnTo>
                  <a:lnTo>
                    <a:pt x="0" y="10213"/>
                  </a:lnTo>
                  <a:lnTo>
                    <a:pt x="14256" y="10213"/>
                  </a:lnTo>
                  <a:lnTo>
                    <a:pt x="14256" y="2827"/>
                  </a:lnTo>
                  <a:lnTo>
                    <a:pt x="105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a:off x="-192125" y="-100876"/>
              <a:ext cx="907231" cy="810593"/>
            </a:xfrm>
            <a:custGeom>
              <a:rect b="b" l="l" r="r" t="t"/>
              <a:pathLst>
                <a:path extrusionOk="0" h="20974" w="21552">
                  <a:moveTo>
                    <a:pt x="1" y="0"/>
                  </a:moveTo>
                  <a:lnTo>
                    <a:pt x="609" y="20973"/>
                  </a:lnTo>
                  <a:lnTo>
                    <a:pt x="19880" y="14833"/>
                  </a:lnTo>
                  <a:lnTo>
                    <a:pt x="21551" y="396"/>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23"/>
          <p:cNvSpPr txBox="1"/>
          <p:nvPr>
            <p:ph type="ctrTitle"/>
          </p:nvPr>
        </p:nvSpPr>
        <p:spPr>
          <a:xfrm>
            <a:off x="810350" y="669825"/>
            <a:ext cx="4284000" cy="9978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7" name="Google Shape;207;p23"/>
          <p:cNvSpPr txBox="1"/>
          <p:nvPr>
            <p:ph idx="1" type="subTitle"/>
          </p:nvPr>
        </p:nvSpPr>
        <p:spPr>
          <a:xfrm>
            <a:off x="810350" y="1561100"/>
            <a:ext cx="3513600" cy="1233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08" name="Google Shape;208;p23"/>
          <p:cNvSpPr txBox="1"/>
          <p:nvPr/>
        </p:nvSpPr>
        <p:spPr>
          <a:xfrm>
            <a:off x="810350" y="3496925"/>
            <a:ext cx="4201500" cy="492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1000">
                <a:solidFill>
                  <a:schemeClr val="dk1"/>
                </a:solidFill>
                <a:latin typeface="Barlow"/>
                <a:ea typeface="Barlow"/>
                <a:cs typeface="Barlow"/>
                <a:sym typeface="Barlow"/>
              </a:rPr>
              <a:t>CREDITS:</a:t>
            </a:r>
            <a:r>
              <a:rPr lang="en" sz="1000">
                <a:solidFill>
                  <a:schemeClr val="dk1"/>
                </a:solidFill>
                <a:latin typeface="Barlow"/>
                <a:ea typeface="Barlow"/>
                <a:cs typeface="Barlow"/>
                <a:sym typeface="Barlow"/>
              </a:rPr>
              <a:t> This presentation template was created by </a:t>
            </a:r>
            <a:r>
              <a:rPr b="1" lang="en" sz="1000" u="sng">
                <a:solidFill>
                  <a:schemeClr val="dk1"/>
                </a:solidFill>
                <a:latin typeface="Barlow"/>
                <a:ea typeface="Barlow"/>
                <a:cs typeface="Barlow"/>
                <a:sym typeface="Barlow"/>
                <a:hlinkClick r:id="rId2">
                  <a:extLst>
                    <a:ext uri="{A12FA001-AC4F-418D-AE19-62706E023703}">
                      <ahyp:hlinkClr val="tx"/>
                    </a:ext>
                  </a:extLst>
                </a:hlinkClick>
              </a:rPr>
              <a:t>Slidesgo</a:t>
            </a:r>
            <a:r>
              <a:rPr b="1" lang="en" sz="1000" u="sng">
                <a:solidFill>
                  <a:schemeClr val="dk1"/>
                </a:solidFill>
                <a:latin typeface="Barlow"/>
                <a:ea typeface="Barlow"/>
                <a:cs typeface="Barlow"/>
                <a:sym typeface="Barlow"/>
              </a:rPr>
              <a:t>,</a:t>
            </a:r>
            <a:r>
              <a:rPr b="1" lang="en" sz="1000">
                <a:solidFill>
                  <a:schemeClr val="dk1"/>
                </a:solidFill>
                <a:latin typeface="Barlow"/>
                <a:ea typeface="Barlow"/>
                <a:cs typeface="Barlow"/>
                <a:sym typeface="Barlow"/>
              </a:rPr>
              <a:t> </a:t>
            </a:r>
            <a:r>
              <a:rPr lang="en" sz="1000">
                <a:solidFill>
                  <a:schemeClr val="dk1"/>
                </a:solidFill>
                <a:latin typeface="Barlow"/>
                <a:ea typeface="Barlow"/>
                <a:cs typeface="Barlow"/>
                <a:sym typeface="Barlow"/>
              </a:rPr>
              <a:t>and includes icons by </a:t>
            </a:r>
            <a:r>
              <a:rPr b="1" lang="en" sz="1000" u="sng">
                <a:solidFill>
                  <a:schemeClr val="dk1"/>
                </a:solidFill>
                <a:latin typeface="Barlow"/>
                <a:ea typeface="Barlow"/>
                <a:cs typeface="Barlow"/>
                <a:sym typeface="Barlow"/>
                <a:hlinkClick r:id="rId3">
                  <a:extLst>
                    <a:ext uri="{A12FA001-AC4F-418D-AE19-62706E023703}">
                      <ahyp:hlinkClr val="tx"/>
                    </a:ext>
                  </a:extLst>
                </a:hlinkClick>
              </a:rPr>
              <a:t>Flaticon</a:t>
            </a:r>
            <a:r>
              <a:rPr b="1" lang="en" sz="1000">
                <a:solidFill>
                  <a:schemeClr val="dk1"/>
                </a:solidFill>
                <a:latin typeface="Barlow"/>
                <a:ea typeface="Barlow"/>
                <a:cs typeface="Barlow"/>
                <a:sym typeface="Barlow"/>
              </a:rPr>
              <a:t> </a:t>
            </a:r>
            <a:r>
              <a:rPr lang="en" sz="1000">
                <a:solidFill>
                  <a:schemeClr val="dk1"/>
                </a:solidFill>
                <a:latin typeface="Barlow"/>
                <a:ea typeface="Barlow"/>
                <a:cs typeface="Barlow"/>
                <a:sym typeface="Barlow"/>
              </a:rPr>
              <a:t>and infographics &amp; images by </a:t>
            </a:r>
            <a:r>
              <a:rPr b="1" lang="en" sz="1000" u="sng">
                <a:solidFill>
                  <a:schemeClr val="dk1"/>
                </a:solidFill>
                <a:latin typeface="Barlow"/>
                <a:ea typeface="Barlow"/>
                <a:cs typeface="Barlow"/>
                <a:sym typeface="Barlow"/>
                <a:hlinkClick r:id="rId4">
                  <a:extLst>
                    <a:ext uri="{A12FA001-AC4F-418D-AE19-62706E023703}">
                      <ahyp:hlinkClr val="tx"/>
                    </a:ext>
                  </a:extLst>
                </a:hlinkClick>
              </a:rPr>
              <a:t>Freepik</a:t>
            </a:r>
            <a:endParaRPr b="1" sz="1000" u="sng">
              <a:solidFill>
                <a:schemeClr val="dk1"/>
              </a:solidFill>
              <a:highlight>
                <a:srgbClr val="DFDEFC"/>
              </a:highlight>
              <a:latin typeface="Barlow"/>
              <a:ea typeface="Barlow"/>
              <a:cs typeface="Barlow"/>
              <a:sym typeface="Barlow"/>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09" name="Shape 209"/>
        <p:cNvGrpSpPr/>
        <p:nvPr/>
      </p:nvGrpSpPr>
      <p:grpSpPr>
        <a:xfrm>
          <a:off x="0" y="0"/>
          <a:ext cx="0" cy="0"/>
          <a:chOff x="0" y="0"/>
          <a:chExt cx="0" cy="0"/>
        </a:xfrm>
      </p:grpSpPr>
      <p:grpSp>
        <p:nvGrpSpPr>
          <p:cNvPr id="210" name="Google Shape;210;p24"/>
          <p:cNvGrpSpPr/>
          <p:nvPr/>
        </p:nvGrpSpPr>
        <p:grpSpPr>
          <a:xfrm>
            <a:off x="-795650" y="-1148407"/>
            <a:ext cx="10057314" cy="6571664"/>
            <a:chOff x="-795650" y="-1148407"/>
            <a:chExt cx="10057314" cy="6571664"/>
          </a:xfrm>
        </p:grpSpPr>
        <p:sp>
          <p:nvSpPr>
            <p:cNvPr id="211" name="Google Shape;211;p24"/>
            <p:cNvSpPr/>
            <p:nvPr/>
          </p:nvSpPr>
          <p:spPr>
            <a:xfrm rot="-5400000">
              <a:off x="6064081" y="4041084"/>
              <a:ext cx="761585" cy="1896397"/>
            </a:xfrm>
            <a:custGeom>
              <a:rect b="b" l="l" r="r" t="t"/>
              <a:pathLst>
                <a:path extrusionOk="0" h="33831" w="15168">
                  <a:moveTo>
                    <a:pt x="213" y="0"/>
                  </a:moveTo>
                  <a:lnTo>
                    <a:pt x="0" y="33830"/>
                  </a:lnTo>
                  <a:cubicBezTo>
                    <a:pt x="2979" y="33830"/>
                    <a:pt x="5897" y="33344"/>
                    <a:pt x="8876" y="33101"/>
                  </a:cubicBezTo>
                  <a:cubicBezTo>
                    <a:pt x="14195" y="21642"/>
                    <a:pt x="15168" y="24347"/>
                    <a:pt x="13678" y="11307"/>
                  </a:cubicBezTo>
                  <a:cubicBezTo>
                    <a:pt x="13618" y="10061"/>
                    <a:pt x="13222" y="8876"/>
                    <a:pt x="12098" y="8268"/>
                  </a:cubicBezTo>
                  <a:cubicBezTo>
                    <a:pt x="8116" y="5502"/>
                    <a:pt x="4165" y="2736"/>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p:nvPr/>
          </p:nvSpPr>
          <p:spPr>
            <a:xfrm flipH="1" rot="10800000">
              <a:off x="7870400" y="4164126"/>
              <a:ext cx="1391264" cy="1259131"/>
            </a:xfrm>
            <a:custGeom>
              <a:rect b="b" l="l" r="r" t="t"/>
              <a:pathLst>
                <a:path extrusionOk="0" h="19697" w="21764">
                  <a:moveTo>
                    <a:pt x="0" y="0"/>
                  </a:moveTo>
                  <a:lnTo>
                    <a:pt x="3192" y="11581"/>
                  </a:lnTo>
                  <a:lnTo>
                    <a:pt x="13161" y="19697"/>
                  </a:lnTo>
                  <a:lnTo>
                    <a:pt x="21763" y="19697"/>
                  </a:lnTo>
                  <a:lnTo>
                    <a:pt x="21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4"/>
            <p:cNvSpPr/>
            <p:nvPr/>
          </p:nvSpPr>
          <p:spPr>
            <a:xfrm rot="933499">
              <a:off x="-460544" y="-1011079"/>
              <a:ext cx="1391299" cy="2689015"/>
            </a:xfrm>
            <a:custGeom>
              <a:rect b="b" l="l" r="r" t="t"/>
              <a:pathLst>
                <a:path extrusionOk="0" h="20974" w="21552">
                  <a:moveTo>
                    <a:pt x="1" y="0"/>
                  </a:moveTo>
                  <a:lnTo>
                    <a:pt x="609" y="20973"/>
                  </a:lnTo>
                  <a:lnTo>
                    <a:pt x="19880" y="14833"/>
                  </a:lnTo>
                  <a:lnTo>
                    <a:pt x="21551" y="396"/>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14" name="Shape 214"/>
        <p:cNvGrpSpPr/>
        <p:nvPr/>
      </p:nvGrpSpPr>
      <p:grpSpPr>
        <a:xfrm>
          <a:off x="0" y="0"/>
          <a:ext cx="0" cy="0"/>
          <a:chOff x="0" y="0"/>
          <a:chExt cx="0" cy="0"/>
        </a:xfrm>
      </p:grpSpPr>
      <p:grpSp>
        <p:nvGrpSpPr>
          <p:cNvPr id="215" name="Google Shape;215;p25"/>
          <p:cNvGrpSpPr/>
          <p:nvPr/>
        </p:nvGrpSpPr>
        <p:grpSpPr>
          <a:xfrm>
            <a:off x="-124067" y="-119850"/>
            <a:ext cx="9377231" cy="5534719"/>
            <a:chOff x="-124067" y="-119850"/>
            <a:chExt cx="9377231" cy="5534719"/>
          </a:xfrm>
        </p:grpSpPr>
        <p:sp>
          <p:nvSpPr>
            <p:cNvPr id="216" name="Google Shape;216;p25"/>
            <p:cNvSpPr/>
            <p:nvPr/>
          </p:nvSpPr>
          <p:spPr>
            <a:xfrm flipH="1" rot="10800000">
              <a:off x="-90150" y="2083366"/>
              <a:ext cx="763026" cy="1701784"/>
            </a:xfrm>
            <a:custGeom>
              <a:rect b="b" l="l" r="r" t="t"/>
              <a:pathLst>
                <a:path extrusionOk="0" h="33831" w="15168">
                  <a:moveTo>
                    <a:pt x="213" y="0"/>
                  </a:moveTo>
                  <a:lnTo>
                    <a:pt x="0" y="33830"/>
                  </a:lnTo>
                  <a:cubicBezTo>
                    <a:pt x="2979" y="33830"/>
                    <a:pt x="5897" y="33344"/>
                    <a:pt x="8876" y="33101"/>
                  </a:cubicBezTo>
                  <a:cubicBezTo>
                    <a:pt x="14195" y="21642"/>
                    <a:pt x="15168" y="24347"/>
                    <a:pt x="13678" y="11307"/>
                  </a:cubicBezTo>
                  <a:cubicBezTo>
                    <a:pt x="13618" y="10061"/>
                    <a:pt x="13222" y="8876"/>
                    <a:pt x="12098" y="8268"/>
                  </a:cubicBezTo>
                  <a:cubicBezTo>
                    <a:pt x="8116" y="5502"/>
                    <a:pt x="4165" y="2736"/>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flipH="1">
              <a:off x="-124067" y="4006123"/>
              <a:ext cx="1339269" cy="1408746"/>
            </a:xfrm>
            <a:custGeom>
              <a:rect b="b" l="l" r="r" t="t"/>
              <a:pathLst>
                <a:path extrusionOk="0" h="17235" w="16385">
                  <a:moveTo>
                    <a:pt x="10974" y="0"/>
                  </a:moveTo>
                  <a:lnTo>
                    <a:pt x="1582" y="5775"/>
                  </a:lnTo>
                  <a:lnTo>
                    <a:pt x="1" y="17235"/>
                  </a:lnTo>
                  <a:lnTo>
                    <a:pt x="16384" y="17235"/>
                  </a:lnTo>
                  <a:lnTo>
                    <a:pt x="16384" y="1277"/>
                  </a:lnTo>
                  <a:lnTo>
                    <a:pt x="109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7857201" y="-119850"/>
              <a:ext cx="1339302" cy="1212055"/>
            </a:xfrm>
            <a:custGeom>
              <a:rect b="b" l="l" r="r" t="t"/>
              <a:pathLst>
                <a:path extrusionOk="0" h="19697" w="21764">
                  <a:moveTo>
                    <a:pt x="0" y="0"/>
                  </a:moveTo>
                  <a:lnTo>
                    <a:pt x="3192" y="11581"/>
                  </a:lnTo>
                  <a:lnTo>
                    <a:pt x="13161" y="19697"/>
                  </a:lnTo>
                  <a:lnTo>
                    <a:pt x="21763" y="19697"/>
                  </a:lnTo>
                  <a:lnTo>
                    <a:pt x="21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8485626" y="1318018"/>
              <a:ext cx="767538" cy="1331610"/>
            </a:xfrm>
            <a:custGeom>
              <a:rect b="b" l="l" r="r" t="t"/>
              <a:pathLst>
                <a:path extrusionOk="0" h="27752" w="11096">
                  <a:moveTo>
                    <a:pt x="10032" y="0"/>
                  </a:moveTo>
                  <a:lnTo>
                    <a:pt x="1612" y="5107"/>
                  </a:lnTo>
                  <a:lnTo>
                    <a:pt x="1" y="15806"/>
                  </a:lnTo>
                  <a:lnTo>
                    <a:pt x="6992" y="27751"/>
                  </a:lnTo>
                  <a:lnTo>
                    <a:pt x="11095" y="27751"/>
                  </a:lnTo>
                  <a:lnTo>
                    <a:pt x="110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grpSp>
        <p:nvGrpSpPr>
          <p:cNvPr id="24" name="Google Shape;24;p4"/>
          <p:cNvGrpSpPr/>
          <p:nvPr/>
        </p:nvGrpSpPr>
        <p:grpSpPr>
          <a:xfrm>
            <a:off x="-131824" y="-191053"/>
            <a:ext cx="9497201" cy="5580035"/>
            <a:chOff x="-131824" y="-191053"/>
            <a:chExt cx="9497201" cy="5580035"/>
          </a:xfrm>
        </p:grpSpPr>
        <p:sp>
          <p:nvSpPr>
            <p:cNvPr id="25" name="Google Shape;25;p4"/>
            <p:cNvSpPr/>
            <p:nvPr/>
          </p:nvSpPr>
          <p:spPr>
            <a:xfrm flipH="1">
              <a:off x="8424003" y="3723073"/>
              <a:ext cx="941373" cy="1665909"/>
            </a:xfrm>
            <a:custGeom>
              <a:rect b="b" l="l" r="r" t="t"/>
              <a:pathLst>
                <a:path extrusionOk="0" h="23132" w="13071">
                  <a:moveTo>
                    <a:pt x="0" y="1"/>
                  </a:moveTo>
                  <a:lnTo>
                    <a:pt x="0" y="23132"/>
                  </a:lnTo>
                  <a:lnTo>
                    <a:pt x="9058" y="23132"/>
                  </a:lnTo>
                  <a:lnTo>
                    <a:pt x="13070" y="11065"/>
                  </a:lnTo>
                  <a:lnTo>
                    <a:pt x="7204" y="136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flipH="1" rot="5400000">
              <a:off x="683569" y="-668456"/>
              <a:ext cx="636078" cy="1590883"/>
            </a:xfrm>
            <a:custGeom>
              <a:rect b="b" l="l" r="r" t="t"/>
              <a:pathLst>
                <a:path extrusionOk="0" h="27752" w="11096">
                  <a:moveTo>
                    <a:pt x="10032" y="0"/>
                  </a:moveTo>
                  <a:lnTo>
                    <a:pt x="1612" y="5107"/>
                  </a:lnTo>
                  <a:lnTo>
                    <a:pt x="1" y="15806"/>
                  </a:lnTo>
                  <a:lnTo>
                    <a:pt x="6992" y="27751"/>
                  </a:lnTo>
                  <a:lnTo>
                    <a:pt x="11095" y="27751"/>
                  </a:lnTo>
                  <a:lnTo>
                    <a:pt x="110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flipH="1">
              <a:off x="-131824" y="149226"/>
              <a:ext cx="738049" cy="2240505"/>
            </a:xfrm>
            <a:custGeom>
              <a:rect b="b" l="l" r="r" t="t"/>
              <a:pathLst>
                <a:path extrusionOk="0" h="32403" w="12858">
                  <a:moveTo>
                    <a:pt x="12858" y="1"/>
                  </a:moveTo>
                  <a:lnTo>
                    <a:pt x="5776" y="4377"/>
                  </a:lnTo>
                  <a:lnTo>
                    <a:pt x="1" y="18633"/>
                  </a:lnTo>
                  <a:lnTo>
                    <a:pt x="3678" y="27357"/>
                  </a:lnTo>
                  <a:lnTo>
                    <a:pt x="12463" y="32402"/>
                  </a:lnTo>
                  <a:lnTo>
                    <a:pt x="128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 name="Google Shape;29;p4"/>
          <p:cNvSpPr txBox="1"/>
          <p:nvPr>
            <p:ph idx="1" type="body"/>
          </p:nvPr>
        </p:nvSpPr>
        <p:spPr>
          <a:xfrm>
            <a:off x="720000" y="1152475"/>
            <a:ext cx="7704000" cy="3693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04800" lvl="1" marL="914400" rtl="0">
              <a:lnSpc>
                <a:spcPct val="115000"/>
              </a:lnSpc>
              <a:spcBef>
                <a:spcPts val="0"/>
              </a:spcBef>
              <a:spcAft>
                <a:spcPts val="0"/>
              </a:spcAft>
              <a:buSzPts val="1200"/>
              <a:buChar char="○"/>
              <a:defRPr/>
            </a:lvl2pPr>
            <a:lvl3pPr indent="-304800" lvl="2" marL="1371600" rtl="0">
              <a:lnSpc>
                <a:spcPct val="115000"/>
              </a:lnSpc>
              <a:spcBef>
                <a:spcPts val="0"/>
              </a:spcBef>
              <a:spcAft>
                <a:spcPts val="0"/>
              </a:spcAft>
              <a:buSzPts val="1200"/>
              <a:buChar char="■"/>
              <a:defRPr/>
            </a:lvl3pPr>
            <a:lvl4pPr indent="-304800" lvl="3" marL="1828800" rtl="0">
              <a:lnSpc>
                <a:spcPct val="115000"/>
              </a:lnSpc>
              <a:spcBef>
                <a:spcPts val="0"/>
              </a:spcBef>
              <a:spcAft>
                <a:spcPts val="0"/>
              </a:spcAft>
              <a:buSzPts val="1200"/>
              <a:buChar char="●"/>
              <a:defRPr/>
            </a:lvl4pPr>
            <a:lvl5pPr indent="-304800" lvl="4" marL="2286000" rtl="0">
              <a:lnSpc>
                <a:spcPct val="115000"/>
              </a:lnSpc>
              <a:spcBef>
                <a:spcPts val="0"/>
              </a:spcBef>
              <a:spcAft>
                <a:spcPts val="0"/>
              </a:spcAft>
              <a:buSzPts val="1200"/>
              <a:buChar char="○"/>
              <a:defRPr/>
            </a:lvl5pPr>
            <a:lvl6pPr indent="-304800" lvl="5" marL="2743200" rtl="0">
              <a:lnSpc>
                <a:spcPct val="115000"/>
              </a:lnSpc>
              <a:spcBef>
                <a:spcPts val="0"/>
              </a:spcBef>
              <a:spcAft>
                <a:spcPts val="0"/>
              </a:spcAft>
              <a:buSzPts val="1200"/>
              <a:buChar char="■"/>
              <a:defRPr/>
            </a:lvl6pPr>
            <a:lvl7pPr indent="-304800" lvl="6" marL="3200400" rtl="0">
              <a:lnSpc>
                <a:spcPct val="115000"/>
              </a:lnSpc>
              <a:spcBef>
                <a:spcPts val="0"/>
              </a:spcBef>
              <a:spcAft>
                <a:spcPts val="0"/>
              </a:spcAft>
              <a:buSzPts val="1200"/>
              <a:buChar char="●"/>
              <a:defRPr/>
            </a:lvl7pPr>
            <a:lvl8pPr indent="-304800" lvl="7" marL="3657600" rtl="0">
              <a:lnSpc>
                <a:spcPct val="115000"/>
              </a:lnSpc>
              <a:spcBef>
                <a:spcPts val="0"/>
              </a:spcBef>
              <a:spcAft>
                <a:spcPts val="0"/>
              </a:spcAft>
              <a:buSzPts val="1200"/>
              <a:buChar char="○"/>
              <a:defRPr/>
            </a:lvl8pPr>
            <a:lvl9pPr indent="-304800" lvl="8" marL="4114800" rtl="0">
              <a:lnSpc>
                <a:spcPct val="115000"/>
              </a:lnSpc>
              <a:spcBef>
                <a:spcPts val="0"/>
              </a:spcBef>
              <a:spcAft>
                <a:spcPts val="0"/>
              </a:spcAft>
              <a:buSzPts val="12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 name="Google Shape;32;p5"/>
          <p:cNvSpPr txBox="1"/>
          <p:nvPr>
            <p:ph idx="1" type="subTitle"/>
          </p:nvPr>
        </p:nvSpPr>
        <p:spPr>
          <a:xfrm>
            <a:off x="4790240" y="3257226"/>
            <a:ext cx="3194100" cy="11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 name="Google Shape;33;p5"/>
          <p:cNvSpPr txBox="1"/>
          <p:nvPr>
            <p:ph idx="2" type="subTitle"/>
          </p:nvPr>
        </p:nvSpPr>
        <p:spPr>
          <a:xfrm>
            <a:off x="1157049" y="3257225"/>
            <a:ext cx="3116700" cy="11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4" name="Google Shape;34;p5"/>
          <p:cNvSpPr txBox="1"/>
          <p:nvPr>
            <p:ph idx="3" type="subTitle"/>
          </p:nvPr>
        </p:nvSpPr>
        <p:spPr>
          <a:xfrm>
            <a:off x="1157049" y="2795525"/>
            <a:ext cx="31167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sp>
        <p:nvSpPr>
          <p:cNvPr id="35" name="Google Shape;35;p5"/>
          <p:cNvSpPr txBox="1"/>
          <p:nvPr>
            <p:ph idx="4" type="subTitle"/>
          </p:nvPr>
        </p:nvSpPr>
        <p:spPr>
          <a:xfrm>
            <a:off x="4787751" y="2795525"/>
            <a:ext cx="3199200" cy="46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aleway"/>
              <a:buNone/>
              <a:defRPr b="1" sz="1800">
                <a:solidFill>
                  <a:schemeClr val="dk1"/>
                </a:solidFill>
                <a:latin typeface="Manrope"/>
                <a:ea typeface="Manrope"/>
                <a:cs typeface="Manrope"/>
                <a:sym typeface="Manrope"/>
              </a:defRPr>
            </a:lvl1pPr>
            <a:lvl2pPr lvl="1" rtl="0" algn="ctr">
              <a:lnSpc>
                <a:spcPct val="100000"/>
              </a:lnSpc>
              <a:spcBef>
                <a:spcPts val="0"/>
              </a:spcBef>
              <a:spcAft>
                <a:spcPts val="0"/>
              </a:spcAft>
              <a:buSzPts val="2400"/>
              <a:buFont typeface="Raleway"/>
              <a:buNone/>
              <a:defRPr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sz="2400">
                <a:latin typeface="Raleway"/>
                <a:ea typeface="Raleway"/>
                <a:cs typeface="Raleway"/>
                <a:sym typeface="Raleway"/>
              </a:defRPr>
            </a:lvl9pPr>
          </a:lstStyle>
          <a:p/>
        </p:txBody>
      </p:sp>
      <p:grpSp>
        <p:nvGrpSpPr>
          <p:cNvPr id="36" name="Google Shape;36;p5"/>
          <p:cNvGrpSpPr/>
          <p:nvPr/>
        </p:nvGrpSpPr>
        <p:grpSpPr>
          <a:xfrm>
            <a:off x="-219984" y="-666999"/>
            <a:ext cx="9422609" cy="6414923"/>
            <a:chOff x="-219984" y="-666999"/>
            <a:chExt cx="9422609" cy="6414923"/>
          </a:xfrm>
        </p:grpSpPr>
        <p:sp>
          <p:nvSpPr>
            <p:cNvPr id="37" name="Google Shape;37;p5"/>
            <p:cNvSpPr/>
            <p:nvPr/>
          </p:nvSpPr>
          <p:spPr>
            <a:xfrm rot="10800000">
              <a:off x="8423989" y="1885368"/>
              <a:ext cx="778636" cy="3862557"/>
            </a:xfrm>
            <a:custGeom>
              <a:rect b="b" l="l" r="r" t="t"/>
              <a:pathLst>
                <a:path extrusionOk="0" h="42038" w="10427">
                  <a:moveTo>
                    <a:pt x="1" y="0"/>
                  </a:moveTo>
                  <a:lnTo>
                    <a:pt x="1" y="42037"/>
                  </a:lnTo>
                  <a:lnTo>
                    <a:pt x="10426" y="34408"/>
                  </a:lnTo>
                  <a:lnTo>
                    <a:pt x="10426" y="26232"/>
                  </a:lnTo>
                  <a:lnTo>
                    <a:pt x="6049" y="18542"/>
                  </a:lnTo>
                  <a:lnTo>
                    <a:pt x="8785" y="13010"/>
                  </a:lnTo>
                  <a:lnTo>
                    <a:pt x="8329" y="8389"/>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flipH="1">
              <a:off x="-219984" y="-666999"/>
              <a:ext cx="939984" cy="3630189"/>
            </a:xfrm>
            <a:custGeom>
              <a:rect b="b" l="l" r="r" t="t"/>
              <a:pathLst>
                <a:path extrusionOk="0" h="32403" w="12858">
                  <a:moveTo>
                    <a:pt x="12858" y="1"/>
                  </a:moveTo>
                  <a:lnTo>
                    <a:pt x="5776" y="4377"/>
                  </a:lnTo>
                  <a:lnTo>
                    <a:pt x="1" y="18633"/>
                  </a:lnTo>
                  <a:lnTo>
                    <a:pt x="3678" y="27357"/>
                  </a:lnTo>
                  <a:lnTo>
                    <a:pt x="12463" y="32402"/>
                  </a:lnTo>
                  <a:lnTo>
                    <a:pt x="128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grpSp>
        <p:nvGrpSpPr>
          <p:cNvPr id="40" name="Google Shape;40;p6"/>
          <p:cNvGrpSpPr/>
          <p:nvPr/>
        </p:nvGrpSpPr>
        <p:grpSpPr>
          <a:xfrm>
            <a:off x="-421524" y="-111752"/>
            <a:ext cx="9953986" cy="5318507"/>
            <a:chOff x="-421524" y="-111752"/>
            <a:chExt cx="9953986" cy="5318507"/>
          </a:xfrm>
        </p:grpSpPr>
        <p:sp>
          <p:nvSpPr>
            <p:cNvPr id="41" name="Google Shape;41;p6"/>
            <p:cNvSpPr/>
            <p:nvPr/>
          </p:nvSpPr>
          <p:spPr>
            <a:xfrm flipH="1">
              <a:off x="-421524" y="4250802"/>
              <a:ext cx="1334326" cy="955954"/>
            </a:xfrm>
            <a:custGeom>
              <a:rect b="b" l="l" r="r" t="t"/>
              <a:pathLst>
                <a:path extrusionOk="0" h="10214" w="14256">
                  <a:moveTo>
                    <a:pt x="10517" y="0"/>
                  </a:moveTo>
                  <a:lnTo>
                    <a:pt x="5593" y="2615"/>
                  </a:lnTo>
                  <a:lnTo>
                    <a:pt x="0" y="10213"/>
                  </a:lnTo>
                  <a:lnTo>
                    <a:pt x="14256" y="10213"/>
                  </a:lnTo>
                  <a:lnTo>
                    <a:pt x="14256" y="2827"/>
                  </a:lnTo>
                  <a:lnTo>
                    <a:pt x="105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p:nvPr/>
          </p:nvSpPr>
          <p:spPr>
            <a:xfrm flipH="1" rot="-460807">
              <a:off x="-301844" y="-59997"/>
              <a:ext cx="898794" cy="1851057"/>
            </a:xfrm>
            <a:custGeom>
              <a:rect b="b" l="l" r="r" t="t"/>
              <a:pathLst>
                <a:path extrusionOk="0" h="28725" w="16232">
                  <a:moveTo>
                    <a:pt x="0" y="1"/>
                  </a:moveTo>
                  <a:lnTo>
                    <a:pt x="2189" y="10882"/>
                  </a:lnTo>
                  <a:lnTo>
                    <a:pt x="8845" y="17357"/>
                  </a:lnTo>
                  <a:lnTo>
                    <a:pt x="11034" y="24469"/>
                  </a:lnTo>
                  <a:lnTo>
                    <a:pt x="16231" y="28725"/>
                  </a:lnTo>
                  <a:lnTo>
                    <a:pt x="1623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p:nvPr/>
          </p:nvSpPr>
          <p:spPr>
            <a:xfrm>
              <a:off x="8570300" y="1133501"/>
              <a:ext cx="962162" cy="2829178"/>
            </a:xfrm>
            <a:custGeom>
              <a:rect b="b" l="l" r="r" t="t"/>
              <a:pathLst>
                <a:path extrusionOk="0" h="27752" w="11096">
                  <a:moveTo>
                    <a:pt x="10032" y="0"/>
                  </a:moveTo>
                  <a:lnTo>
                    <a:pt x="1612" y="5107"/>
                  </a:lnTo>
                  <a:lnTo>
                    <a:pt x="1" y="15806"/>
                  </a:lnTo>
                  <a:lnTo>
                    <a:pt x="6992" y="27751"/>
                  </a:lnTo>
                  <a:lnTo>
                    <a:pt x="11095" y="27751"/>
                  </a:lnTo>
                  <a:lnTo>
                    <a:pt x="110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 name="Google Shape;44;p6"/>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grpSp>
        <p:nvGrpSpPr>
          <p:cNvPr id="46" name="Google Shape;46;p7"/>
          <p:cNvGrpSpPr/>
          <p:nvPr/>
        </p:nvGrpSpPr>
        <p:grpSpPr>
          <a:xfrm>
            <a:off x="0" y="-98903"/>
            <a:ext cx="9261849" cy="5242415"/>
            <a:chOff x="0" y="-98903"/>
            <a:chExt cx="9261849" cy="5242415"/>
          </a:xfrm>
        </p:grpSpPr>
        <p:grpSp>
          <p:nvGrpSpPr>
            <p:cNvPr id="47" name="Google Shape;47;p7"/>
            <p:cNvGrpSpPr/>
            <p:nvPr/>
          </p:nvGrpSpPr>
          <p:grpSpPr>
            <a:xfrm flipH="1" rot="10800000">
              <a:off x="5645077" y="-98903"/>
              <a:ext cx="2859922" cy="2069991"/>
              <a:chOff x="2044900" y="-2115600"/>
              <a:chExt cx="763644" cy="552705"/>
            </a:xfrm>
          </p:grpSpPr>
          <p:sp>
            <p:nvSpPr>
              <p:cNvPr id="48" name="Google Shape;48;p7"/>
              <p:cNvSpPr/>
              <p:nvPr/>
            </p:nvSpPr>
            <p:spPr>
              <a:xfrm>
                <a:off x="2044900" y="-1997400"/>
                <a:ext cx="409625" cy="430875"/>
              </a:xfrm>
              <a:custGeom>
                <a:rect b="b" l="l" r="r" t="t"/>
                <a:pathLst>
                  <a:path extrusionOk="0" h="17235" w="16385">
                    <a:moveTo>
                      <a:pt x="10974" y="0"/>
                    </a:moveTo>
                    <a:lnTo>
                      <a:pt x="1582" y="5775"/>
                    </a:lnTo>
                    <a:lnTo>
                      <a:pt x="1" y="17235"/>
                    </a:lnTo>
                    <a:lnTo>
                      <a:pt x="16384" y="17235"/>
                    </a:lnTo>
                    <a:lnTo>
                      <a:pt x="16384" y="1277"/>
                    </a:lnTo>
                    <a:lnTo>
                      <a:pt x="109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7"/>
              <p:cNvSpPr/>
              <p:nvPr/>
            </p:nvSpPr>
            <p:spPr>
              <a:xfrm flipH="1">
                <a:off x="2452144" y="-2115600"/>
                <a:ext cx="356400" cy="552705"/>
              </a:xfrm>
              <a:custGeom>
                <a:rect b="b" l="l" r="r" t="t"/>
                <a:pathLst>
                  <a:path extrusionOk="0" h="10214" w="14256">
                    <a:moveTo>
                      <a:pt x="10517" y="0"/>
                    </a:moveTo>
                    <a:lnTo>
                      <a:pt x="5593" y="2615"/>
                    </a:lnTo>
                    <a:lnTo>
                      <a:pt x="0" y="10213"/>
                    </a:lnTo>
                    <a:lnTo>
                      <a:pt x="14256" y="10213"/>
                    </a:lnTo>
                    <a:lnTo>
                      <a:pt x="14256" y="2827"/>
                    </a:lnTo>
                    <a:lnTo>
                      <a:pt x="105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7"/>
            <p:cNvSpPr/>
            <p:nvPr/>
          </p:nvSpPr>
          <p:spPr>
            <a:xfrm flipH="1">
              <a:off x="7929492" y="396900"/>
              <a:ext cx="1332357" cy="2971800"/>
            </a:xfrm>
            <a:custGeom>
              <a:rect b="b" l="l" r="r" t="t"/>
              <a:pathLst>
                <a:path extrusionOk="0" h="33831" w="15168">
                  <a:moveTo>
                    <a:pt x="213" y="0"/>
                  </a:moveTo>
                  <a:lnTo>
                    <a:pt x="0" y="33830"/>
                  </a:lnTo>
                  <a:cubicBezTo>
                    <a:pt x="2979" y="33830"/>
                    <a:pt x="5897" y="33344"/>
                    <a:pt x="8876" y="33101"/>
                  </a:cubicBezTo>
                  <a:cubicBezTo>
                    <a:pt x="14195" y="21642"/>
                    <a:pt x="15168" y="24347"/>
                    <a:pt x="13678" y="11307"/>
                  </a:cubicBezTo>
                  <a:cubicBezTo>
                    <a:pt x="13618" y="10061"/>
                    <a:pt x="13222" y="8876"/>
                    <a:pt x="12098" y="8268"/>
                  </a:cubicBezTo>
                  <a:cubicBezTo>
                    <a:pt x="8116" y="5502"/>
                    <a:pt x="4165" y="2736"/>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a:off x="0" y="3540175"/>
              <a:ext cx="905984" cy="1603337"/>
            </a:xfrm>
            <a:custGeom>
              <a:rect b="b" l="l" r="r" t="t"/>
              <a:pathLst>
                <a:path extrusionOk="0" h="23132" w="13071">
                  <a:moveTo>
                    <a:pt x="0" y="1"/>
                  </a:moveTo>
                  <a:lnTo>
                    <a:pt x="0" y="23132"/>
                  </a:lnTo>
                  <a:lnTo>
                    <a:pt x="9058" y="23132"/>
                  </a:lnTo>
                  <a:lnTo>
                    <a:pt x="13070" y="11065"/>
                  </a:lnTo>
                  <a:lnTo>
                    <a:pt x="7204" y="136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20000" y="831813"/>
            <a:ext cx="37359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body"/>
          </p:nvPr>
        </p:nvSpPr>
        <p:spPr>
          <a:xfrm>
            <a:off x="720000" y="1605388"/>
            <a:ext cx="3735900" cy="2706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solidFill>
                  <a:srgbClr val="434343"/>
                </a:solidFill>
              </a:defRPr>
            </a:lvl1pPr>
            <a:lvl2pPr indent="-304800" lvl="1" marL="914400" rtl="0">
              <a:lnSpc>
                <a:spcPct val="115000"/>
              </a:lnSpc>
              <a:spcBef>
                <a:spcPts val="0"/>
              </a:spcBef>
              <a:spcAft>
                <a:spcPts val="0"/>
              </a:spcAft>
              <a:buSzPts val="1200"/>
              <a:buChar char="○"/>
              <a:defRPr>
                <a:solidFill>
                  <a:srgbClr val="434343"/>
                </a:solidFill>
              </a:defRPr>
            </a:lvl2pPr>
            <a:lvl3pPr indent="-304800" lvl="2" marL="1371600" rtl="0">
              <a:lnSpc>
                <a:spcPct val="115000"/>
              </a:lnSpc>
              <a:spcBef>
                <a:spcPts val="0"/>
              </a:spcBef>
              <a:spcAft>
                <a:spcPts val="0"/>
              </a:spcAft>
              <a:buSzPts val="1200"/>
              <a:buChar char="■"/>
              <a:defRPr>
                <a:solidFill>
                  <a:srgbClr val="434343"/>
                </a:solidFill>
              </a:defRPr>
            </a:lvl3pPr>
            <a:lvl4pPr indent="-304800" lvl="3" marL="1828800" rtl="0">
              <a:lnSpc>
                <a:spcPct val="115000"/>
              </a:lnSpc>
              <a:spcBef>
                <a:spcPts val="0"/>
              </a:spcBef>
              <a:spcAft>
                <a:spcPts val="0"/>
              </a:spcAft>
              <a:buSzPts val="1200"/>
              <a:buChar char="●"/>
              <a:defRPr>
                <a:solidFill>
                  <a:srgbClr val="434343"/>
                </a:solidFill>
              </a:defRPr>
            </a:lvl4pPr>
            <a:lvl5pPr indent="-304800" lvl="4" marL="2286000" rtl="0">
              <a:lnSpc>
                <a:spcPct val="115000"/>
              </a:lnSpc>
              <a:spcBef>
                <a:spcPts val="0"/>
              </a:spcBef>
              <a:spcAft>
                <a:spcPts val="0"/>
              </a:spcAft>
              <a:buSzPts val="1200"/>
              <a:buChar char="○"/>
              <a:defRPr>
                <a:solidFill>
                  <a:srgbClr val="434343"/>
                </a:solidFill>
              </a:defRPr>
            </a:lvl5pPr>
            <a:lvl6pPr indent="-304800" lvl="5" marL="2743200" rtl="0">
              <a:lnSpc>
                <a:spcPct val="115000"/>
              </a:lnSpc>
              <a:spcBef>
                <a:spcPts val="0"/>
              </a:spcBef>
              <a:spcAft>
                <a:spcPts val="0"/>
              </a:spcAft>
              <a:buSzPts val="1200"/>
              <a:buChar char="■"/>
              <a:defRPr>
                <a:solidFill>
                  <a:srgbClr val="434343"/>
                </a:solidFill>
              </a:defRPr>
            </a:lvl6pPr>
            <a:lvl7pPr indent="-304800" lvl="6" marL="3200400" rtl="0">
              <a:lnSpc>
                <a:spcPct val="115000"/>
              </a:lnSpc>
              <a:spcBef>
                <a:spcPts val="0"/>
              </a:spcBef>
              <a:spcAft>
                <a:spcPts val="0"/>
              </a:spcAft>
              <a:buSzPts val="1200"/>
              <a:buChar char="●"/>
              <a:defRPr>
                <a:solidFill>
                  <a:srgbClr val="434343"/>
                </a:solidFill>
              </a:defRPr>
            </a:lvl7pPr>
            <a:lvl8pPr indent="-304800" lvl="7" marL="3657600" rtl="0">
              <a:lnSpc>
                <a:spcPct val="115000"/>
              </a:lnSpc>
              <a:spcBef>
                <a:spcPts val="0"/>
              </a:spcBef>
              <a:spcAft>
                <a:spcPts val="0"/>
              </a:spcAft>
              <a:buSzPts val="1200"/>
              <a:buChar char="○"/>
              <a:defRPr>
                <a:solidFill>
                  <a:srgbClr val="434343"/>
                </a:solidFill>
              </a:defRPr>
            </a:lvl8pPr>
            <a:lvl9pPr indent="-304800" lvl="8" marL="4114800" rtl="0">
              <a:lnSpc>
                <a:spcPct val="115000"/>
              </a:lnSpc>
              <a:spcBef>
                <a:spcPts val="0"/>
              </a:spcBef>
              <a:spcAft>
                <a:spcPts val="0"/>
              </a:spcAft>
              <a:buSzPts val="1200"/>
              <a:buChar char="■"/>
              <a:defRPr>
                <a:solidFill>
                  <a:srgbClr val="434343"/>
                </a:solidFill>
              </a:defRPr>
            </a:lvl9pPr>
          </a:lstStyle>
          <a:p/>
        </p:txBody>
      </p:sp>
      <p:sp>
        <p:nvSpPr>
          <p:cNvPr id="54" name="Google Shape;54;p7"/>
          <p:cNvSpPr/>
          <p:nvPr>
            <p:ph idx="2" type="pic"/>
          </p:nvPr>
        </p:nvSpPr>
        <p:spPr>
          <a:xfrm>
            <a:off x="5063025" y="535000"/>
            <a:ext cx="3366000" cy="4073400"/>
          </a:xfrm>
          <a:prstGeom prst="roundRect">
            <a:avLst>
              <a:gd fmla="val 16667" name="adj"/>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 name="Shape 55"/>
        <p:cNvGrpSpPr/>
        <p:nvPr/>
      </p:nvGrpSpPr>
      <p:grpSpPr>
        <a:xfrm>
          <a:off x="0" y="0"/>
          <a:ext cx="0" cy="0"/>
          <a:chOff x="0" y="0"/>
          <a:chExt cx="0" cy="0"/>
        </a:xfrm>
      </p:grpSpPr>
      <p:sp>
        <p:nvSpPr>
          <p:cNvPr id="56" name="Google Shape;56;p8"/>
          <p:cNvSpPr txBox="1"/>
          <p:nvPr>
            <p:ph type="title"/>
          </p:nvPr>
        </p:nvSpPr>
        <p:spPr>
          <a:xfrm>
            <a:off x="2724150" y="1307100"/>
            <a:ext cx="36957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57" name="Google Shape;57;p8"/>
          <p:cNvGrpSpPr/>
          <p:nvPr/>
        </p:nvGrpSpPr>
        <p:grpSpPr>
          <a:xfrm flipH="1">
            <a:off x="-237224" y="-191053"/>
            <a:ext cx="9497201" cy="5580035"/>
            <a:chOff x="-131824" y="-191053"/>
            <a:chExt cx="9497201" cy="5580035"/>
          </a:xfrm>
        </p:grpSpPr>
        <p:sp>
          <p:nvSpPr>
            <p:cNvPr id="58" name="Google Shape;58;p8"/>
            <p:cNvSpPr/>
            <p:nvPr/>
          </p:nvSpPr>
          <p:spPr>
            <a:xfrm flipH="1">
              <a:off x="8424003" y="3723073"/>
              <a:ext cx="941373" cy="1665909"/>
            </a:xfrm>
            <a:custGeom>
              <a:rect b="b" l="l" r="r" t="t"/>
              <a:pathLst>
                <a:path extrusionOk="0" h="23132" w="13071">
                  <a:moveTo>
                    <a:pt x="0" y="1"/>
                  </a:moveTo>
                  <a:lnTo>
                    <a:pt x="0" y="23132"/>
                  </a:lnTo>
                  <a:lnTo>
                    <a:pt x="9058" y="23132"/>
                  </a:lnTo>
                  <a:lnTo>
                    <a:pt x="13070" y="11065"/>
                  </a:lnTo>
                  <a:lnTo>
                    <a:pt x="7204" y="136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flipH="1" rot="5400000">
              <a:off x="683569" y="-668456"/>
              <a:ext cx="636078" cy="1590883"/>
            </a:xfrm>
            <a:custGeom>
              <a:rect b="b" l="l" r="r" t="t"/>
              <a:pathLst>
                <a:path extrusionOk="0" h="27752" w="11096">
                  <a:moveTo>
                    <a:pt x="10032" y="0"/>
                  </a:moveTo>
                  <a:lnTo>
                    <a:pt x="1612" y="5107"/>
                  </a:lnTo>
                  <a:lnTo>
                    <a:pt x="1" y="15806"/>
                  </a:lnTo>
                  <a:lnTo>
                    <a:pt x="6992" y="27751"/>
                  </a:lnTo>
                  <a:lnTo>
                    <a:pt x="11095" y="27751"/>
                  </a:lnTo>
                  <a:lnTo>
                    <a:pt x="110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flipH="1">
              <a:off x="-131824" y="149226"/>
              <a:ext cx="738049" cy="2240505"/>
            </a:xfrm>
            <a:custGeom>
              <a:rect b="b" l="l" r="r" t="t"/>
              <a:pathLst>
                <a:path extrusionOk="0" h="32403" w="12858">
                  <a:moveTo>
                    <a:pt x="12858" y="1"/>
                  </a:moveTo>
                  <a:lnTo>
                    <a:pt x="5776" y="4377"/>
                  </a:lnTo>
                  <a:lnTo>
                    <a:pt x="1" y="18633"/>
                  </a:lnTo>
                  <a:lnTo>
                    <a:pt x="3678" y="27357"/>
                  </a:lnTo>
                  <a:lnTo>
                    <a:pt x="12463" y="32402"/>
                  </a:lnTo>
                  <a:lnTo>
                    <a:pt x="128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flipH="1" rot="10800000">
            <a:off x="-90149" y="996125"/>
            <a:ext cx="1106164" cy="2467126"/>
          </a:xfrm>
          <a:custGeom>
            <a:rect b="b" l="l" r="r" t="t"/>
            <a:pathLst>
              <a:path extrusionOk="0" h="33831" w="15168">
                <a:moveTo>
                  <a:pt x="213" y="0"/>
                </a:moveTo>
                <a:lnTo>
                  <a:pt x="0" y="33830"/>
                </a:lnTo>
                <a:cubicBezTo>
                  <a:pt x="2979" y="33830"/>
                  <a:pt x="5897" y="33344"/>
                  <a:pt x="8876" y="33101"/>
                </a:cubicBezTo>
                <a:cubicBezTo>
                  <a:pt x="14195" y="21642"/>
                  <a:pt x="15168" y="24347"/>
                  <a:pt x="13678" y="11307"/>
                </a:cubicBezTo>
                <a:cubicBezTo>
                  <a:pt x="13618" y="10061"/>
                  <a:pt x="13222" y="8876"/>
                  <a:pt x="12098" y="8268"/>
                </a:cubicBezTo>
                <a:cubicBezTo>
                  <a:pt x="8116" y="5502"/>
                  <a:pt x="4165" y="2736"/>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9"/>
          <p:cNvSpPr/>
          <p:nvPr/>
        </p:nvSpPr>
        <p:spPr>
          <a:xfrm>
            <a:off x="-48950" y="-275988"/>
            <a:ext cx="1391289" cy="1086086"/>
          </a:xfrm>
          <a:custGeom>
            <a:rect b="b" l="l" r="r" t="t"/>
            <a:pathLst>
              <a:path extrusionOk="0" h="20974" w="21552">
                <a:moveTo>
                  <a:pt x="1" y="0"/>
                </a:moveTo>
                <a:lnTo>
                  <a:pt x="609" y="20973"/>
                </a:lnTo>
                <a:lnTo>
                  <a:pt x="19880" y="14833"/>
                </a:lnTo>
                <a:lnTo>
                  <a:pt x="21551" y="396"/>
                </a:ln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p:nvPr/>
        </p:nvSpPr>
        <p:spPr>
          <a:xfrm>
            <a:off x="8214653" y="1254377"/>
            <a:ext cx="981802" cy="1703279"/>
          </a:xfrm>
          <a:custGeom>
            <a:rect b="b" l="l" r="r" t="t"/>
            <a:pathLst>
              <a:path extrusionOk="0" h="27752" w="11096">
                <a:moveTo>
                  <a:pt x="10032" y="0"/>
                </a:moveTo>
                <a:lnTo>
                  <a:pt x="1612" y="5107"/>
                </a:lnTo>
                <a:lnTo>
                  <a:pt x="1" y="15806"/>
                </a:lnTo>
                <a:lnTo>
                  <a:pt x="6992" y="27751"/>
                </a:lnTo>
                <a:lnTo>
                  <a:pt x="11095" y="27751"/>
                </a:lnTo>
                <a:lnTo>
                  <a:pt x="1109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10800000">
            <a:off x="7625910" y="3122316"/>
            <a:ext cx="1605990" cy="2107934"/>
          </a:xfrm>
          <a:custGeom>
            <a:rect b="b" l="l" r="r" t="t"/>
            <a:pathLst>
              <a:path extrusionOk="0" h="23740" w="18087">
                <a:moveTo>
                  <a:pt x="1" y="0"/>
                </a:moveTo>
                <a:lnTo>
                  <a:pt x="426" y="23739"/>
                </a:lnTo>
                <a:lnTo>
                  <a:pt x="8512" y="22128"/>
                </a:lnTo>
                <a:lnTo>
                  <a:pt x="18086" y="9028"/>
                </a:lnTo>
                <a:lnTo>
                  <a:pt x="166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9"/>
          <p:cNvSpPr txBox="1"/>
          <p:nvPr>
            <p:ph type="title"/>
          </p:nvPr>
        </p:nvSpPr>
        <p:spPr>
          <a:xfrm>
            <a:off x="2201850" y="1584874"/>
            <a:ext cx="47403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7" name="Google Shape;67;p9"/>
          <p:cNvSpPr txBox="1"/>
          <p:nvPr>
            <p:ph idx="1" type="subTitle"/>
          </p:nvPr>
        </p:nvSpPr>
        <p:spPr>
          <a:xfrm>
            <a:off x="2201925" y="2427926"/>
            <a:ext cx="4740300" cy="113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p10"/>
          <p:cNvSpPr/>
          <p:nvPr>
            <p:ph idx="2" type="pic"/>
          </p:nvPr>
        </p:nvSpPr>
        <p:spPr>
          <a:xfrm>
            <a:off x="-6875" y="0"/>
            <a:ext cx="9144000" cy="5157300"/>
          </a:xfrm>
          <a:prstGeom prst="rect">
            <a:avLst/>
          </a:prstGeom>
          <a:noFill/>
          <a:ln>
            <a:noFill/>
          </a:ln>
        </p:spPr>
      </p:sp>
      <p:sp>
        <p:nvSpPr>
          <p:cNvPr id="70" name="Google Shape;70;p10"/>
          <p:cNvSpPr txBox="1"/>
          <p:nvPr>
            <p:ph type="title"/>
          </p:nvPr>
        </p:nvSpPr>
        <p:spPr>
          <a:xfrm>
            <a:off x="720000" y="4038000"/>
            <a:ext cx="7704000" cy="572700"/>
          </a:xfrm>
          <a:prstGeom prst="rect">
            <a:avLst/>
          </a:prstGeom>
          <a:solidFill>
            <a:schemeClr val="accent2"/>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649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Manrope"/>
              <a:buNone/>
              <a:defRPr b="1" sz="3000">
                <a:solidFill>
                  <a:schemeClr val="dk1"/>
                </a:solidFill>
                <a:latin typeface="Manrope"/>
                <a:ea typeface="Manrope"/>
                <a:cs typeface="Manrope"/>
                <a:sym typeface="Manrope"/>
              </a:defRPr>
            </a:lvl1pPr>
            <a:lvl2pPr lvl="1" rtl="0">
              <a:spcBef>
                <a:spcPts val="0"/>
              </a:spcBef>
              <a:spcAft>
                <a:spcPts val="0"/>
              </a:spcAft>
              <a:buClr>
                <a:schemeClr val="dk2"/>
              </a:buClr>
              <a:buSzPts val="3500"/>
              <a:buFont typeface="Manrope"/>
              <a:buNone/>
              <a:defRPr sz="3500">
                <a:solidFill>
                  <a:schemeClr val="dk2"/>
                </a:solidFill>
                <a:latin typeface="Manrope"/>
                <a:ea typeface="Manrope"/>
                <a:cs typeface="Manrope"/>
                <a:sym typeface="Manrope"/>
              </a:defRPr>
            </a:lvl2pPr>
            <a:lvl3pPr lvl="2" rtl="0">
              <a:spcBef>
                <a:spcPts val="0"/>
              </a:spcBef>
              <a:spcAft>
                <a:spcPts val="0"/>
              </a:spcAft>
              <a:buClr>
                <a:schemeClr val="dk2"/>
              </a:buClr>
              <a:buSzPts val="3500"/>
              <a:buFont typeface="Manrope"/>
              <a:buNone/>
              <a:defRPr sz="3500">
                <a:solidFill>
                  <a:schemeClr val="dk2"/>
                </a:solidFill>
                <a:latin typeface="Manrope"/>
                <a:ea typeface="Manrope"/>
                <a:cs typeface="Manrope"/>
                <a:sym typeface="Manrope"/>
              </a:defRPr>
            </a:lvl3pPr>
            <a:lvl4pPr lvl="3" rtl="0">
              <a:spcBef>
                <a:spcPts val="0"/>
              </a:spcBef>
              <a:spcAft>
                <a:spcPts val="0"/>
              </a:spcAft>
              <a:buClr>
                <a:schemeClr val="dk2"/>
              </a:buClr>
              <a:buSzPts val="3500"/>
              <a:buFont typeface="Manrope"/>
              <a:buNone/>
              <a:defRPr sz="3500">
                <a:solidFill>
                  <a:schemeClr val="dk2"/>
                </a:solidFill>
                <a:latin typeface="Manrope"/>
                <a:ea typeface="Manrope"/>
                <a:cs typeface="Manrope"/>
                <a:sym typeface="Manrope"/>
              </a:defRPr>
            </a:lvl4pPr>
            <a:lvl5pPr lvl="4" rtl="0">
              <a:spcBef>
                <a:spcPts val="0"/>
              </a:spcBef>
              <a:spcAft>
                <a:spcPts val="0"/>
              </a:spcAft>
              <a:buClr>
                <a:schemeClr val="dk2"/>
              </a:buClr>
              <a:buSzPts val="3500"/>
              <a:buFont typeface="Manrope"/>
              <a:buNone/>
              <a:defRPr sz="3500">
                <a:solidFill>
                  <a:schemeClr val="dk2"/>
                </a:solidFill>
                <a:latin typeface="Manrope"/>
                <a:ea typeface="Manrope"/>
                <a:cs typeface="Manrope"/>
                <a:sym typeface="Manrope"/>
              </a:defRPr>
            </a:lvl5pPr>
            <a:lvl6pPr lvl="5" rtl="0">
              <a:spcBef>
                <a:spcPts val="0"/>
              </a:spcBef>
              <a:spcAft>
                <a:spcPts val="0"/>
              </a:spcAft>
              <a:buClr>
                <a:schemeClr val="dk2"/>
              </a:buClr>
              <a:buSzPts val="3500"/>
              <a:buFont typeface="Manrope"/>
              <a:buNone/>
              <a:defRPr sz="3500">
                <a:solidFill>
                  <a:schemeClr val="dk2"/>
                </a:solidFill>
                <a:latin typeface="Manrope"/>
                <a:ea typeface="Manrope"/>
                <a:cs typeface="Manrope"/>
                <a:sym typeface="Manrope"/>
              </a:defRPr>
            </a:lvl6pPr>
            <a:lvl7pPr lvl="6" rtl="0">
              <a:spcBef>
                <a:spcPts val="0"/>
              </a:spcBef>
              <a:spcAft>
                <a:spcPts val="0"/>
              </a:spcAft>
              <a:buClr>
                <a:schemeClr val="dk2"/>
              </a:buClr>
              <a:buSzPts val="3500"/>
              <a:buFont typeface="Manrope"/>
              <a:buNone/>
              <a:defRPr sz="3500">
                <a:solidFill>
                  <a:schemeClr val="dk2"/>
                </a:solidFill>
                <a:latin typeface="Manrope"/>
                <a:ea typeface="Manrope"/>
                <a:cs typeface="Manrope"/>
                <a:sym typeface="Manrope"/>
              </a:defRPr>
            </a:lvl7pPr>
            <a:lvl8pPr lvl="7" rtl="0">
              <a:spcBef>
                <a:spcPts val="0"/>
              </a:spcBef>
              <a:spcAft>
                <a:spcPts val="0"/>
              </a:spcAft>
              <a:buClr>
                <a:schemeClr val="dk2"/>
              </a:buClr>
              <a:buSzPts val="3500"/>
              <a:buFont typeface="Manrope"/>
              <a:buNone/>
              <a:defRPr sz="3500">
                <a:solidFill>
                  <a:schemeClr val="dk2"/>
                </a:solidFill>
                <a:latin typeface="Manrope"/>
                <a:ea typeface="Manrope"/>
                <a:cs typeface="Manrope"/>
                <a:sym typeface="Manrope"/>
              </a:defRPr>
            </a:lvl8pPr>
            <a:lvl9pPr lvl="8" rtl="0">
              <a:spcBef>
                <a:spcPts val="0"/>
              </a:spcBef>
              <a:spcAft>
                <a:spcPts val="0"/>
              </a:spcAft>
              <a:buClr>
                <a:schemeClr val="dk2"/>
              </a:buClr>
              <a:buSzPts val="3500"/>
              <a:buFont typeface="Manrope"/>
              <a:buNone/>
              <a:defRPr sz="3500">
                <a:solidFill>
                  <a:schemeClr val="dk2"/>
                </a:solidFill>
                <a:latin typeface="Manrope"/>
                <a:ea typeface="Manrope"/>
                <a:cs typeface="Manrope"/>
                <a:sym typeface="Manrope"/>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indent="-304800" lvl="1" marL="9144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indent="-304800" lvl="2" marL="13716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indent="-304800" lvl="3" marL="1828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indent="-304800" lvl="4" marL="22860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indent="-304800" lvl="5" marL="27432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indent="-304800" lvl="6" marL="32004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indent="-304800" lvl="7" marL="36576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indent="-304800" lvl="8" marL="411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txBox="1"/>
          <p:nvPr>
            <p:ph type="ctrTitle"/>
          </p:nvPr>
        </p:nvSpPr>
        <p:spPr>
          <a:xfrm>
            <a:off x="2772150" y="1640600"/>
            <a:ext cx="6168000" cy="129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MUSCULOSKELETAL</a:t>
            </a:r>
            <a:r>
              <a:rPr lang="en"/>
              <a:t> INJURIES (CHAPTER 20)</a:t>
            </a:r>
            <a:endParaRPr b="0"/>
          </a:p>
        </p:txBody>
      </p:sp>
      <p:sp>
        <p:nvSpPr>
          <p:cNvPr id="225" name="Google Shape;225;p26"/>
          <p:cNvSpPr txBox="1"/>
          <p:nvPr>
            <p:ph idx="1" type="subTitle"/>
          </p:nvPr>
        </p:nvSpPr>
        <p:spPr>
          <a:xfrm>
            <a:off x="2772150" y="3101200"/>
            <a:ext cx="5660700" cy="401700"/>
          </a:xfrm>
          <a:prstGeom prst="rect">
            <a:avLst/>
          </a:prstGeom>
        </p:spPr>
        <p:txBody>
          <a:bodyPr anchorCtr="0" anchor="ctr" bIns="91425" lIns="182875" spcFirstLastPara="1" rIns="182875" wrap="square" tIns="91425">
            <a:noAutofit/>
          </a:bodyPr>
          <a:lstStyle/>
          <a:p>
            <a:pPr indent="0" lvl="0" marL="0" rtl="0" algn="l">
              <a:spcBef>
                <a:spcPts val="0"/>
              </a:spcBef>
              <a:spcAft>
                <a:spcPts val="0"/>
              </a:spcAft>
              <a:buNone/>
            </a:pPr>
            <a:r>
              <a:rPr lang="en"/>
              <a:t>ANNIE LIT &amp; CHELSEA SMITH</a:t>
            </a:r>
            <a:endParaRPr/>
          </a:p>
        </p:txBody>
      </p:sp>
      <p:grpSp>
        <p:nvGrpSpPr>
          <p:cNvPr id="226" name="Google Shape;226;p26"/>
          <p:cNvGrpSpPr/>
          <p:nvPr/>
        </p:nvGrpSpPr>
        <p:grpSpPr>
          <a:xfrm>
            <a:off x="394324" y="1206655"/>
            <a:ext cx="2193486" cy="2730173"/>
            <a:chOff x="715098" y="1412347"/>
            <a:chExt cx="1862991" cy="2318815"/>
          </a:xfrm>
        </p:grpSpPr>
        <p:sp>
          <p:nvSpPr>
            <p:cNvPr id="227" name="Google Shape;227;p26"/>
            <p:cNvSpPr/>
            <p:nvPr/>
          </p:nvSpPr>
          <p:spPr>
            <a:xfrm>
              <a:off x="715098" y="1412347"/>
              <a:ext cx="1862991" cy="2318815"/>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sp>
          <p:nvSpPr>
            <p:cNvPr id="228" name="Google Shape;228;p26"/>
            <p:cNvSpPr/>
            <p:nvPr/>
          </p:nvSpPr>
          <p:spPr>
            <a:xfrm>
              <a:off x="1536749" y="2026590"/>
              <a:ext cx="384173" cy="196375"/>
            </a:xfrm>
            <a:custGeom>
              <a:rect b="b" l="l" r="r" t="t"/>
              <a:pathLst>
                <a:path extrusionOk="0" h="4556" w="8913">
                  <a:moveTo>
                    <a:pt x="1021" y="4433"/>
                  </a:moveTo>
                  <a:lnTo>
                    <a:pt x="1386" y="4524"/>
                  </a:lnTo>
                  <a:cubicBezTo>
                    <a:pt x="1353" y="4505"/>
                    <a:pt x="1323" y="4485"/>
                    <a:pt x="1293" y="4464"/>
                  </a:cubicBezTo>
                  <a:lnTo>
                    <a:pt x="1293" y="4464"/>
                  </a:lnTo>
                  <a:cubicBezTo>
                    <a:pt x="1204" y="4454"/>
                    <a:pt x="1113" y="4444"/>
                    <a:pt x="1021" y="4433"/>
                  </a:cubicBezTo>
                  <a:close/>
                  <a:moveTo>
                    <a:pt x="3810" y="1"/>
                  </a:moveTo>
                  <a:cubicBezTo>
                    <a:pt x="3282" y="1"/>
                    <a:pt x="2752" y="195"/>
                    <a:pt x="2298" y="664"/>
                  </a:cubicBezTo>
                  <a:cubicBezTo>
                    <a:pt x="1614" y="1556"/>
                    <a:pt x="1" y="3552"/>
                    <a:pt x="1293" y="4464"/>
                  </a:cubicBezTo>
                  <a:lnTo>
                    <a:pt x="1293" y="4464"/>
                  </a:lnTo>
                  <a:cubicBezTo>
                    <a:pt x="1886" y="4526"/>
                    <a:pt x="2420" y="4555"/>
                    <a:pt x="2900" y="4555"/>
                  </a:cubicBezTo>
                  <a:cubicBezTo>
                    <a:pt x="8912" y="4555"/>
                    <a:pt x="6369" y="1"/>
                    <a:pt x="3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26"/>
            <p:cNvGrpSpPr/>
            <p:nvPr/>
          </p:nvGrpSpPr>
          <p:grpSpPr>
            <a:xfrm>
              <a:off x="1005594" y="1527116"/>
              <a:ext cx="1204068" cy="2089135"/>
              <a:chOff x="4587175" y="2923075"/>
              <a:chExt cx="698375" cy="1211725"/>
            </a:xfrm>
          </p:grpSpPr>
          <p:sp>
            <p:nvSpPr>
              <p:cNvPr id="230" name="Google Shape;230;p26"/>
              <p:cNvSpPr/>
              <p:nvPr/>
            </p:nvSpPr>
            <p:spPr>
              <a:xfrm>
                <a:off x="4876550" y="3489425"/>
                <a:ext cx="232700" cy="645375"/>
              </a:xfrm>
              <a:custGeom>
                <a:rect b="b" l="l" r="r" t="t"/>
                <a:pathLst>
                  <a:path extrusionOk="0" h="25815" w="9308">
                    <a:moveTo>
                      <a:pt x="1713" y="0"/>
                    </a:moveTo>
                    <a:cubicBezTo>
                      <a:pt x="858" y="0"/>
                      <a:pt x="0" y="399"/>
                      <a:pt x="97" y="1331"/>
                    </a:cubicBezTo>
                    <a:cubicBezTo>
                      <a:pt x="949" y="4674"/>
                      <a:pt x="645" y="20936"/>
                      <a:pt x="675" y="24644"/>
                    </a:cubicBezTo>
                    <a:cubicBezTo>
                      <a:pt x="675" y="25283"/>
                      <a:pt x="1192" y="25799"/>
                      <a:pt x="1830" y="25799"/>
                    </a:cubicBezTo>
                    <a:cubicBezTo>
                      <a:pt x="1912" y="25810"/>
                      <a:pt x="1996" y="25815"/>
                      <a:pt x="2080" y="25815"/>
                    </a:cubicBezTo>
                    <a:cubicBezTo>
                      <a:pt x="2742" y="25815"/>
                      <a:pt x="3417" y="25490"/>
                      <a:pt x="3471" y="24735"/>
                    </a:cubicBezTo>
                    <a:lnTo>
                      <a:pt x="4140" y="16225"/>
                    </a:lnTo>
                    <a:cubicBezTo>
                      <a:pt x="4353" y="13519"/>
                      <a:pt x="5113" y="10875"/>
                      <a:pt x="6420" y="8504"/>
                    </a:cubicBezTo>
                    <a:cubicBezTo>
                      <a:pt x="7180" y="6924"/>
                      <a:pt x="9307" y="3945"/>
                      <a:pt x="9125" y="2091"/>
                    </a:cubicBezTo>
                    <a:cubicBezTo>
                      <a:pt x="9125" y="1452"/>
                      <a:pt x="8639" y="936"/>
                      <a:pt x="8000" y="936"/>
                    </a:cubicBezTo>
                    <a:cubicBezTo>
                      <a:pt x="7982" y="934"/>
                      <a:pt x="7964" y="933"/>
                      <a:pt x="7945" y="933"/>
                    </a:cubicBezTo>
                    <a:cubicBezTo>
                      <a:pt x="7262" y="933"/>
                      <a:pt x="6529" y="2010"/>
                      <a:pt x="6085" y="2395"/>
                    </a:cubicBezTo>
                    <a:cubicBezTo>
                      <a:pt x="6046" y="2398"/>
                      <a:pt x="6007" y="2399"/>
                      <a:pt x="5969" y="2399"/>
                    </a:cubicBezTo>
                    <a:cubicBezTo>
                      <a:pt x="4773" y="2399"/>
                      <a:pt x="3751" y="1065"/>
                      <a:pt x="2985" y="358"/>
                    </a:cubicBezTo>
                    <a:cubicBezTo>
                      <a:pt x="2678" y="128"/>
                      <a:pt x="2196" y="0"/>
                      <a:pt x="17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p:cNvSpPr/>
              <p:nvPr/>
            </p:nvSpPr>
            <p:spPr>
              <a:xfrm>
                <a:off x="5028675" y="3673800"/>
                <a:ext cx="120450" cy="442375"/>
              </a:xfrm>
              <a:custGeom>
                <a:rect b="b" l="l" r="r" t="t"/>
                <a:pathLst>
                  <a:path extrusionOk="0" h="17695" w="4818">
                    <a:moveTo>
                      <a:pt x="3292" y="0"/>
                    </a:moveTo>
                    <a:cubicBezTo>
                      <a:pt x="2417" y="0"/>
                      <a:pt x="1101" y="4868"/>
                      <a:pt x="0" y="17695"/>
                    </a:cubicBezTo>
                    <a:lnTo>
                      <a:pt x="3070" y="17695"/>
                    </a:lnTo>
                    <a:cubicBezTo>
                      <a:pt x="4818" y="8119"/>
                      <a:pt x="4422" y="0"/>
                      <a:pt x="32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p:cNvSpPr/>
              <p:nvPr/>
            </p:nvSpPr>
            <p:spPr>
              <a:xfrm>
                <a:off x="4842825" y="3343525"/>
                <a:ext cx="264700" cy="139875"/>
              </a:xfrm>
              <a:custGeom>
                <a:rect b="b" l="l" r="r" t="t"/>
                <a:pathLst>
                  <a:path extrusionOk="0" h="5595" w="10588">
                    <a:moveTo>
                      <a:pt x="8134" y="0"/>
                    </a:moveTo>
                    <a:cubicBezTo>
                      <a:pt x="6934" y="0"/>
                      <a:pt x="5696" y="564"/>
                      <a:pt x="4577" y="1057"/>
                    </a:cubicBezTo>
                    <a:cubicBezTo>
                      <a:pt x="4413" y="1087"/>
                      <a:pt x="4248" y="1099"/>
                      <a:pt x="4081" y="1099"/>
                    </a:cubicBezTo>
                    <a:cubicBezTo>
                      <a:pt x="3568" y="1099"/>
                      <a:pt x="3046" y="989"/>
                      <a:pt x="2541" y="966"/>
                    </a:cubicBezTo>
                    <a:cubicBezTo>
                      <a:pt x="2449" y="954"/>
                      <a:pt x="2360" y="948"/>
                      <a:pt x="2272" y="948"/>
                    </a:cubicBezTo>
                    <a:cubicBezTo>
                      <a:pt x="823" y="948"/>
                      <a:pt x="1" y="2548"/>
                      <a:pt x="1234" y="3580"/>
                    </a:cubicBezTo>
                    <a:cubicBezTo>
                      <a:pt x="2389" y="4553"/>
                      <a:pt x="5246" y="5282"/>
                      <a:pt x="6705" y="5495"/>
                    </a:cubicBezTo>
                    <a:cubicBezTo>
                      <a:pt x="6982" y="5563"/>
                      <a:pt x="7242" y="5595"/>
                      <a:pt x="7486" y="5595"/>
                    </a:cubicBezTo>
                    <a:cubicBezTo>
                      <a:pt x="9755" y="5595"/>
                      <a:pt x="10588" y="2839"/>
                      <a:pt x="10231" y="753"/>
                    </a:cubicBezTo>
                    <a:cubicBezTo>
                      <a:pt x="9568" y="205"/>
                      <a:pt x="8858" y="0"/>
                      <a:pt x="81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p:nvPr/>
            </p:nvSpPr>
            <p:spPr>
              <a:xfrm>
                <a:off x="5082625" y="3069925"/>
                <a:ext cx="150475" cy="227100"/>
              </a:xfrm>
              <a:custGeom>
                <a:rect b="b" l="l" r="r" t="t"/>
                <a:pathLst>
                  <a:path extrusionOk="0" h="9084" w="6019">
                    <a:moveTo>
                      <a:pt x="4033" y="1"/>
                    </a:moveTo>
                    <a:cubicBezTo>
                      <a:pt x="3705" y="1"/>
                      <a:pt x="3416" y="135"/>
                      <a:pt x="3253" y="542"/>
                    </a:cubicBezTo>
                    <a:lnTo>
                      <a:pt x="0" y="7928"/>
                    </a:lnTo>
                    <a:lnTo>
                      <a:pt x="912" y="9083"/>
                    </a:lnTo>
                    <a:lnTo>
                      <a:pt x="5684" y="1728"/>
                    </a:lnTo>
                    <a:cubicBezTo>
                      <a:pt x="6019" y="1241"/>
                      <a:pt x="5806" y="603"/>
                      <a:pt x="5259" y="360"/>
                    </a:cubicBezTo>
                    <a:cubicBezTo>
                      <a:pt x="4905" y="208"/>
                      <a:pt x="4440" y="1"/>
                      <a:pt x="40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p:nvPr/>
            </p:nvSpPr>
            <p:spPr>
              <a:xfrm>
                <a:off x="5170775" y="2923075"/>
                <a:ext cx="114775" cy="128000"/>
              </a:xfrm>
              <a:custGeom>
                <a:rect b="b" l="l" r="r" t="t"/>
                <a:pathLst>
                  <a:path extrusionOk="0" h="5120" w="4591">
                    <a:moveTo>
                      <a:pt x="3735" y="1"/>
                    </a:moveTo>
                    <a:cubicBezTo>
                      <a:pt x="3226" y="1"/>
                      <a:pt x="2712" y="68"/>
                      <a:pt x="2523" y="519"/>
                    </a:cubicBezTo>
                    <a:cubicBezTo>
                      <a:pt x="2341" y="1340"/>
                      <a:pt x="0" y="4076"/>
                      <a:pt x="1368" y="4775"/>
                    </a:cubicBezTo>
                    <a:cubicBezTo>
                      <a:pt x="1622" y="4986"/>
                      <a:pt x="1961" y="5119"/>
                      <a:pt x="2278" y="5119"/>
                    </a:cubicBezTo>
                    <a:cubicBezTo>
                      <a:pt x="2645" y="5119"/>
                      <a:pt x="2984" y="4941"/>
                      <a:pt x="3131" y="4501"/>
                    </a:cubicBezTo>
                    <a:lnTo>
                      <a:pt x="4590" y="3"/>
                    </a:lnTo>
                    <a:lnTo>
                      <a:pt x="4590" y="3"/>
                    </a:lnTo>
                    <a:cubicBezTo>
                      <a:pt x="4518" y="10"/>
                      <a:pt x="4437" y="13"/>
                      <a:pt x="4351" y="13"/>
                    </a:cubicBezTo>
                    <a:cubicBezTo>
                      <a:pt x="4164" y="13"/>
                      <a:pt x="3950" y="1"/>
                      <a:pt x="37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p:nvPr/>
            </p:nvSpPr>
            <p:spPr>
              <a:xfrm>
                <a:off x="5028675" y="2956925"/>
                <a:ext cx="127675" cy="253475"/>
              </a:xfrm>
              <a:custGeom>
                <a:rect b="b" l="l" r="r" t="t"/>
                <a:pathLst>
                  <a:path extrusionOk="0" h="10139" w="5107">
                    <a:moveTo>
                      <a:pt x="2801" y="0"/>
                    </a:moveTo>
                    <a:cubicBezTo>
                      <a:pt x="2388" y="0"/>
                      <a:pt x="2039" y="162"/>
                      <a:pt x="1915" y="685"/>
                    </a:cubicBezTo>
                    <a:lnTo>
                      <a:pt x="0" y="8922"/>
                    </a:lnTo>
                    <a:lnTo>
                      <a:pt x="1307" y="10138"/>
                    </a:lnTo>
                    <a:lnTo>
                      <a:pt x="4894" y="1597"/>
                    </a:lnTo>
                    <a:cubicBezTo>
                      <a:pt x="5107" y="1080"/>
                      <a:pt x="4833" y="503"/>
                      <a:pt x="4286" y="351"/>
                    </a:cubicBezTo>
                    <a:cubicBezTo>
                      <a:pt x="3887" y="235"/>
                      <a:pt x="3298" y="0"/>
                      <a:pt x="28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p:nvPr/>
            </p:nvSpPr>
            <p:spPr>
              <a:xfrm>
                <a:off x="4900250" y="2949725"/>
                <a:ext cx="79050" cy="230275"/>
              </a:xfrm>
              <a:custGeom>
                <a:rect b="b" l="l" r="r" t="t"/>
                <a:pathLst>
                  <a:path extrusionOk="0" h="9211" w="3162">
                    <a:moveTo>
                      <a:pt x="1004" y="1"/>
                    </a:moveTo>
                    <a:cubicBezTo>
                      <a:pt x="426" y="1"/>
                      <a:pt x="1" y="517"/>
                      <a:pt x="92" y="1095"/>
                    </a:cubicBezTo>
                    <a:lnTo>
                      <a:pt x="1338" y="9210"/>
                    </a:lnTo>
                    <a:lnTo>
                      <a:pt x="3162" y="8481"/>
                    </a:lnTo>
                    <a:lnTo>
                      <a:pt x="3162" y="943"/>
                    </a:lnTo>
                    <a:cubicBezTo>
                      <a:pt x="3162" y="66"/>
                      <a:pt x="2294" y="2"/>
                      <a:pt x="1565" y="2"/>
                    </a:cubicBezTo>
                    <a:cubicBezTo>
                      <a:pt x="1441" y="2"/>
                      <a:pt x="1320" y="4"/>
                      <a:pt x="1209" y="4"/>
                    </a:cubicBezTo>
                    <a:cubicBezTo>
                      <a:pt x="1136" y="4"/>
                      <a:pt x="1067" y="3"/>
                      <a:pt x="10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p:nvPr/>
            </p:nvSpPr>
            <p:spPr>
              <a:xfrm>
                <a:off x="4772600" y="2999650"/>
                <a:ext cx="125400" cy="238850"/>
              </a:xfrm>
              <a:custGeom>
                <a:rect b="b" l="l" r="r" t="t"/>
                <a:pathLst>
                  <a:path extrusionOk="0" h="9554" w="5016">
                    <a:moveTo>
                      <a:pt x="1533" y="0"/>
                    </a:moveTo>
                    <a:cubicBezTo>
                      <a:pt x="1281" y="0"/>
                      <a:pt x="1017" y="73"/>
                      <a:pt x="790" y="192"/>
                    </a:cubicBezTo>
                    <a:cubicBezTo>
                      <a:pt x="274" y="374"/>
                      <a:pt x="0" y="982"/>
                      <a:pt x="274" y="1469"/>
                    </a:cubicBezTo>
                    <a:lnTo>
                      <a:pt x="4255" y="9554"/>
                    </a:lnTo>
                    <a:lnTo>
                      <a:pt x="5015" y="8429"/>
                    </a:lnTo>
                    <a:lnTo>
                      <a:pt x="2432" y="618"/>
                    </a:lnTo>
                    <a:cubicBezTo>
                      <a:pt x="2284" y="174"/>
                      <a:pt x="1923"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p:nvPr/>
            </p:nvSpPr>
            <p:spPr>
              <a:xfrm>
                <a:off x="4728525" y="3216000"/>
                <a:ext cx="129950" cy="126625"/>
              </a:xfrm>
              <a:custGeom>
                <a:rect b="b" l="l" r="r" t="t"/>
                <a:pathLst>
                  <a:path extrusionOk="0" h="5065" w="5198">
                    <a:moveTo>
                      <a:pt x="2808" y="1"/>
                    </a:moveTo>
                    <a:cubicBezTo>
                      <a:pt x="2182" y="1"/>
                      <a:pt x="1383" y="369"/>
                      <a:pt x="912" y="444"/>
                    </a:cubicBezTo>
                    <a:cubicBezTo>
                      <a:pt x="213" y="626"/>
                      <a:pt x="0" y="1538"/>
                      <a:pt x="578" y="2025"/>
                    </a:cubicBezTo>
                    <a:lnTo>
                      <a:pt x="4164" y="5064"/>
                    </a:lnTo>
                    <a:lnTo>
                      <a:pt x="5198" y="4395"/>
                    </a:lnTo>
                    <a:lnTo>
                      <a:pt x="3648" y="566"/>
                    </a:lnTo>
                    <a:cubicBezTo>
                      <a:pt x="3509" y="139"/>
                      <a:pt x="3191" y="1"/>
                      <a:pt x="28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p:nvPr/>
            </p:nvSpPr>
            <p:spPr>
              <a:xfrm>
                <a:off x="4616050" y="3066075"/>
                <a:ext cx="171000" cy="136025"/>
              </a:xfrm>
              <a:custGeom>
                <a:rect b="b" l="l" r="r" t="t"/>
                <a:pathLst>
                  <a:path extrusionOk="0" h="5441" w="6840">
                    <a:moveTo>
                      <a:pt x="1648" y="1"/>
                    </a:moveTo>
                    <a:cubicBezTo>
                      <a:pt x="1388" y="1"/>
                      <a:pt x="1115" y="86"/>
                      <a:pt x="882" y="179"/>
                    </a:cubicBezTo>
                    <a:cubicBezTo>
                      <a:pt x="244" y="362"/>
                      <a:pt x="1" y="1122"/>
                      <a:pt x="426" y="1638"/>
                    </a:cubicBezTo>
                    <a:cubicBezTo>
                      <a:pt x="1184" y="2261"/>
                      <a:pt x="2762" y="5440"/>
                      <a:pt x="4150" y="5440"/>
                    </a:cubicBezTo>
                    <a:cubicBezTo>
                      <a:pt x="4321" y="5440"/>
                      <a:pt x="4488" y="5392"/>
                      <a:pt x="4651" y="5286"/>
                    </a:cubicBezTo>
                    <a:cubicBezTo>
                      <a:pt x="6840" y="4070"/>
                      <a:pt x="2888" y="1365"/>
                      <a:pt x="2311" y="301"/>
                    </a:cubicBezTo>
                    <a:cubicBezTo>
                      <a:pt x="2133" y="78"/>
                      <a:pt x="1896" y="1"/>
                      <a:pt x="16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6"/>
              <p:cNvSpPr/>
              <p:nvPr/>
            </p:nvSpPr>
            <p:spPr>
              <a:xfrm>
                <a:off x="4587175" y="2949725"/>
                <a:ext cx="75250" cy="86000"/>
              </a:xfrm>
              <a:custGeom>
                <a:rect b="b" l="l" r="r" t="t"/>
                <a:pathLst>
                  <a:path extrusionOk="0" h="3440" w="3010">
                    <a:moveTo>
                      <a:pt x="0" y="1"/>
                    </a:moveTo>
                    <a:lnTo>
                      <a:pt x="0" y="1"/>
                    </a:lnTo>
                    <a:cubicBezTo>
                      <a:pt x="328" y="715"/>
                      <a:pt x="218" y="3439"/>
                      <a:pt x="1411" y="3439"/>
                    </a:cubicBezTo>
                    <a:cubicBezTo>
                      <a:pt x="1437" y="3439"/>
                      <a:pt x="1463" y="3438"/>
                      <a:pt x="1490" y="3435"/>
                    </a:cubicBezTo>
                    <a:cubicBezTo>
                      <a:pt x="3010" y="3375"/>
                      <a:pt x="2128" y="1490"/>
                      <a:pt x="1915" y="669"/>
                    </a:cubicBezTo>
                    <a:cubicBezTo>
                      <a:pt x="1779" y="54"/>
                      <a:pt x="1129" y="3"/>
                      <a:pt x="543" y="3"/>
                    </a:cubicBezTo>
                    <a:cubicBezTo>
                      <a:pt x="426" y="3"/>
                      <a:pt x="312" y="5"/>
                      <a:pt x="204" y="5"/>
                    </a:cubicBezTo>
                    <a:cubicBezTo>
                      <a:pt x="133" y="5"/>
                      <a:pt x="64" y="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5"/>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PHYSIOLOGY OF MOVEMENT</a:t>
            </a:r>
            <a:endParaRPr sz="3500"/>
          </a:p>
        </p:txBody>
      </p:sp>
      <p:sp>
        <p:nvSpPr>
          <p:cNvPr id="350" name="Google Shape;350;p35"/>
          <p:cNvSpPr txBox="1"/>
          <p:nvPr/>
        </p:nvSpPr>
        <p:spPr>
          <a:xfrm>
            <a:off x="295350" y="1883050"/>
            <a:ext cx="8553300" cy="1774500"/>
          </a:xfrm>
          <a:prstGeom prst="rect">
            <a:avLst/>
          </a:prstGeom>
          <a:noFill/>
          <a:ln>
            <a:noFill/>
          </a:ln>
        </p:spPr>
        <p:txBody>
          <a:bodyPr anchorCtr="0" anchor="t" bIns="91425" lIns="91425" spcFirstLastPara="1" rIns="91425" wrap="square" tIns="91425">
            <a:noAutofit/>
          </a:bodyPr>
          <a:lstStyle/>
          <a:p>
            <a:pPr indent="0" lvl="0" marL="12700" rtl="0" algn="l">
              <a:lnSpc>
                <a:spcPct val="115000"/>
              </a:lnSpc>
              <a:spcBef>
                <a:spcPts val="0"/>
              </a:spcBef>
              <a:spcAft>
                <a:spcPts val="0"/>
              </a:spcAft>
              <a:buNone/>
            </a:pPr>
            <a:r>
              <a:rPr lang="en" sz="2200">
                <a:solidFill>
                  <a:schemeClr val="dk1"/>
                </a:solidFill>
                <a:latin typeface="Barlow Medium"/>
                <a:ea typeface="Barlow Medium"/>
                <a:cs typeface="Barlow Medium"/>
                <a:sym typeface="Barlow Medium"/>
              </a:rPr>
              <a:t>● Body movement: skeletal muscles receive brain signals to contract</a:t>
            </a:r>
            <a:endParaRPr sz="2200">
              <a:solidFill>
                <a:schemeClr val="dk1"/>
              </a:solidFill>
              <a:latin typeface="Barlow Medium"/>
              <a:ea typeface="Barlow Medium"/>
              <a:cs typeface="Barlow Medium"/>
              <a:sym typeface="Barlow Medium"/>
            </a:endParaRPr>
          </a:p>
          <a:p>
            <a:pPr indent="0" lvl="0" marL="12700" rtl="0" algn="l">
              <a:lnSpc>
                <a:spcPct val="115000"/>
              </a:lnSpc>
              <a:spcBef>
                <a:spcPts val="0"/>
              </a:spcBef>
              <a:spcAft>
                <a:spcPts val="0"/>
              </a:spcAft>
              <a:buNone/>
            </a:pPr>
            <a:r>
              <a:rPr lang="en" sz="2200">
                <a:solidFill>
                  <a:schemeClr val="dk1"/>
                </a:solidFill>
                <a:latin typeface="Barlow Medium"/>
                <a:ea typeface="Barlow Medium"/>
                <a:cs typeface="Barlow Medium"/>
                <a:sym typeface="Barlow Medium"/>
              </a:rPr>
              <a:t>● This signal may be involuntary or voluntary</a:t>
            </a:r>
            <a:endParaRPr sz="2200">
              <a:solidFill>
                <a:schemeClr val="dk1"/>
              </a:solidFill>
              <a:latin typeface="Barlow Medium"/>
              <a:ea typeface="Barlow Medium"/>
              <a:cs typeface="Barlow Medium"/>
              <a:sym typeface="Barlow Medium"/>
            </a:endParaRPr>
          </a:p>
          <a:p>
            <a:pPr indent="0" lvl="0" marL="12700" rtl="0" algn="l">
              <a:lnSpc>
                <a:spcPct val="115000"/>
              </a:lnSpc>
              <a:spcBef>
                <a:spcPts val="0"/>
              </a:spcBef>
              <a:spcAft>
                <a:spcPts val="0"/>
              </a:spcAft>
              <a:buNone/>
            </a:pPr>
            <a:r>
              <a:rPr lang="en" sz="2200">
                <a:solidFill>
                  <a:schemeClr val="dk1"/>
                </a:solidFill>
                <a:latin typeface="Barlow Medium"/>
                <a:ea typeface="Barlow Medium"/>
                <a:cs typeface="Barlow Medium"/>
                <a:sym typeface="Barlow Medium"/>
              </a:rPr>
              <a:t>● Muscles are paired… when one relaxes another one contracts</a:t>
            </a:r>
            <a:endParaRPr sz="2200">
              <a:solidFill>
                <a:schemeClr val="dk1"/>
              </a:solidFill>
              <a:latin typeface="Barlow Medium"/>
              <a:ea typeface="Barlow Medium"/>
              <a:cs typeface="Barlow Medium"/>
              <a:sym typeface="Barlow Medium"/>
            </a:endParaRPr>
          </a:p>
          <a:p>
            <a:pPr indent="0" lvl="0" marL="12700" rtl="0" algn="l">
              <a:lnSpc>
                <a:spcPct val="115000"/>
              </a:lnSpc>
              <a:spcBef>
                <a:spcPts val="0"/>
              </a:spcBef>
              <a:spcAft>
                <a:spcPts val="0"/>
              </a:spcAft>
              <a:buNone/>
            </a:pPr>
            <a:r>
              <a:rPr lang="en" sz="2200">
                <a:solidFill>
                  <a:schemeClr val="dk1"/>
                </a:solidFill>
                <a:latin typeface="Barlow Medium"/>
                <a:ea typeface="Barlow Medium"/>
                <a:cs typeface="Barlow Medium"/>
                <a:sym typeface="Barlow Medium"/>
              </a:rPr>
              <a:t>● When repeated this process results in sustained body movement</a:t>
            </a:r>
            <a:endParaRPr sz="1600">
              <a:solidFill>
                <a:schemeClr val="dk1"/>
              </a:solidFill>
              <a:latin typeface="Barlow Medium"/>
              <a:ea typeface="Barlow Medium"/>
              <a:cs typeface="Barlow Medium"/>
              <a:sym typeface="Barlow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6"/>
          <p:cNvSpPr/>
          <p:nvPr/>
        </p:nvSpPr>
        <p:spPr>
          <a:xfrm>
            <a:off x="1143000" y="1714650"/>
            <a:ext cx="6858000" cy="32574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356" name="Google Shape;356;p36"/>
          <p:cNvSpPr txBox="1"/>
          <p:nvPr>
            <p:ph type="title"/>
          </p:nvPr>
        </p:nvSpPr>
        <p:spPr>
          <a:xfrm>
            <a:off x="1143000" y="212175"/>
            <a:ext cx="6858000" cy="133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TYPES OF BONE FRACTURES</a:t>
            </a:r>
            <a:endParaRPr sz="4500"/>
          </a:p>
        </p:txBody>
      </p:sp>
      <p:pic>
        <p:nvPicPr>
          <p:cNvPr id="357" name="Google Shape;357;p36"/>
          <p:cNvPicPr preferRelativeResize="0"/>
          <p:nvPr/>
        </p:nvPicPr>
        <p:blipFill>
          <a:blip r:embed="rId3">
            <a:alphaModFix/>
          </a:blip>
          <a:stretch>
            <a:fillRect/>
          </a:stretch>
        </p:blipFill>
        <p:spPr>
          <a:xfrm>
            <a:off x="1271800" y="1823950"/>
            <a:ext cx="6600401" cy="303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7"/>
          <p:cNvSpPr txBox="1"/>
          <p:nvPr>
            <p:ph type="title"/>
          </p:nvPr>
        </p:nvSpPr>
        <p:spPr>
          <a:xfrm>
            <a:off x="141675" y="171450"/>
            <a:ext cx="3897000" cy="108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HEALING PROCESS</a:t>
            </a:r>
            <a:endParaRPr/>
          </a:p>
        </p:txBody>
      </p:sp>
      <p:sp>
        <p:nvSpPr>
          <p:cNvPr id="363" name="Google Shape;363;p37"/>
          <p:cNvSpPr/>
          <p:nvPr/>
        </p:nvSpPr>
        <p:spPr>
          <a:xfrm flipH="1">
            <a:off x="-228506" y="1835800"/>
            <a:ext cx="1266931" cy="3841862"/>
          </a:xfrm>
          <a:custGeom>
            <a:rect b="b" l="l" r="r" t="t"/>
            <a:pathLst>
              <a:path extrusionOk="0" h="32403" w="12858">
                <a:moveTo>
                  <a:pt x="12858" y="1"/>
                </a:moveTo>
                <a:lnTo>
                  <a:pt x="5776" y="4377"/>
                </a:lnTo>
                <a:lnTo>
                  <a:pt x="1" y="18633"/>
                </a:lnTo>
                <a:lnTo>
                  <a:pt x="3678" y="27357"/>
                </a:lnTo>
                <a:lnTo>
                  <a:pt x="12463" y="32402"/>
                </a:lnTo>
                <a:lnTo>
                  <a:pt x="128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7"/>
          <p:cNvSpPr/>
          <p:nvPr/>
        </p:nvSpPr>
        <p:spPr>
          <a:xfrm>
            <a:off x="742950" y="1258050"/>
            <a:ext cx="8039100" cy="356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pic>
        <p:nvPicPr>
          <p:cNvPr id="365" name="Google Shape;365;p37"/>
          <p:cNvPicPr preferRelativeResize="0"/>
          <p:nvPr/>
        </p:nvPicPr>
        <p:blipFill>
          <a:blip r:embed="rId3">
            <a:alphaModFix/>
          </a:blip>
          <a:stretch>
            <a:fillRect/>
          </a:stretch>
        </p:blipFill>
        <p:spPr>
          <a:xfrm>
            <a:off x="862113" y="1377250"/>
            <a:ext cx="7800774" cy="3323808"/>
          </a:xfrm>
          <a:prstGeom prst="rect">
            <a:avLst/>
          </a:prstGeom>
          <a:noFill/>
          <a:ln>
            <a:noFill/>
          </a:ln>
        </p:spPr>
      </p:pic>
      <p:cxnSp>
        <p:nvCxnSpPr>
          <p:cNvPr id="366" name="Google Shape;366;p37"/>
          <p:cNvCxnSpPr/>
          <p:nvPr/>
        </p:nvCxnSpPr>
        <p:spPr>
          <a:xfrm flipH="1" rot="10800000">
            <a:off x="400050" y="3638700"/>
            <a:ext cx="462000" cy="1161900"/>
          </a:xfrm>
          <a:prstGeom prst="straightConnector1">
            <a:avLst/>
          </a:prstGeom>
          <a:noFill/>
          <a:ln cap="flat" cmpd="sng" w="19050">
            <a:solidFill>
              <a:srgbClr val="FF0000"/>
            </a:solidFill>
            <a:prstDash val="solid"/>
            <a:round/>
            <a:headEnd len="med" w="med" type="none"/>
            <a:tailEnd len="med" w="med" type="triangle"/>
          </a:ln>
        </p:spPr>
      </p:cxnSp>
      <p:sp>
        <p:nvSpPr>
          <p:cNvPr id="367" name="Google Shape;367;p37"/>
          <p:cNvSpPr txBox="1"/>
          <p:nvPr>
            <p:ph type="title"/>
          </p:nvPr>
        </p:nvSpPr>
        <p:spPr>
          <a:xfrm>
            <a:off x="152400" y="4667850"/>
            <a:ext cx="3496800" cy="42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000"/>
              <a:t>Hematoma formation and inflammation happen first</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8"/>
          <p:cNvSpPr txBox="1"/>
          <p:nvPr>
            <p:ph type="title"/>
          </p:nvPr>
        </p:nvSpPr>
        <p:spPr>
          <a:xfrm>
            <a:off x="1681417" y="3631950"/>
            <a:ext cx="2691000" cy="92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FRACTURES</a:t>
            </a:r>
            <a:endParaRPr sz="2000"/>
          </a:p>
        </p:txBody>
      </p:sp>
      <p:sp>
        <p:nvSpPr>
          <p:cNvPr id="373" name="Google Shape;373;p38"/>
          <p:cNvSpPr txBox="1"/>
          <p:nvPr>
            <p:ph idx="2" type="title"/>
          </p:nvPr>
        </p:nvSpPr>
        <p:spPr>
          <a:xfrm>
            <a:off x="1628850" y="242150"/>
            <a:ext cx="5886300" cy="142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SIGNS &amp; SYMPTOMS</a:t>
            </a:r>
            <a:endParaRPr/>
          </a:p>
        </p:txBody>
      </p:sp>
      <p:sp>
        <p:nvSpPr>
          <p:cNvPr id="374" name="Google Shape;374;p38"/>
          <p:cNvSpPr txBox="1"/>
          <p:nvPr>
            <p:ph idx="4" type="title"/>
          </p:nvPr>
        </p:nvSpPr>
        <p:spPr>
          <a:xfrm>
            <a:off x="4771575" y="3631950"/>
            <a:ext cx="2691000" cy="92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DISLOCATIONS</a:t>
            </a:r>
            <a:endParaRPr sz="2000"/>
          </a:p>
        </p:txBody>
      </p:sp>
      <p:sp>
        <p:nvSpPr>
          <p:cNvPr id="375" name="Google Shape;375;p38"/>
          <p:cNvSpPr txBox="1"/>
          <p:nvPr>
            <p:ph type="title"/>
          </p:nvPr>
        </p:nvSpPr>
        <p:spPr>
          <a:xfrm>
            <a:off x="6207062" y="2364300"/>
            <a:ext cx="2691000" cy="92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RUPTURED TENDONS</a:t>
            </a:r>
            <a:endParaRPr sz="2000"/>
          </a:p>
        </p:txBody>
      </p:sp>
      <p:sp>
        <p:nvSpPr>
          <p:cNvPr id="376" name="Google Shape;376;p38"/>
          <p:cNvSpPr txBox="1"/>
          <p:nvPr>
            <p:ph type="title"/>
          </p:nvPr>
        </p:nvSpPr>
        <p:spPr>
          <a:xfrm>
            <a:off x="3226496" y="2364300"/>
            <a:ext cx="2691000" cy="92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STRAINS (MUSCLES &amp; TENDONS)</a:t>
            </a:r>
            <a:endParaRPr sz="2000"/>
          </a:p>
        </p:txBody>
      </p:sp>
      <p:sp>
        <p:nvSpPr>
          <p:cNvPr id="377" name="Google Shape;377;p38"/>
          <p:cNvSpPr txBox="1"/>
          <p:nvPr>
            <p:ph type="title"/>
          </p:nvPr>
        </p:nvSpPr>
        <p:spPr>
          <a:xfrm>
            <a:off x="245950" y="2380450"/>
            <a:ext cx="2691000" cy="92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SPRAINS (LIGAMENTS)</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9"/>
          <p:cNvSpPr txBox="1"/>
          <p:nvPr>
            <p:ph type="title"/>
          </p:nvPr>
        </p:nvSpPr>
        <p:spPr>
          <a:xfrm>
            <a:off x="720000" y="27357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DCAP-BTLS</a:t>
            </a:r>
            <a:endParaRPr/>
          </a:p>
        </p:txBody>
      </p:sp>
      <p:graphicFrame>
        <p:nvGraphicFramePr>
          <p:cNvPr id="383" name="Google Shape;383;p39"/>
          <p:cNvGraphicFramePr/>
          <p:nvPr/>
        </p:nvGraphicFramePr>
        <p:xfrm>
          <a:off x="2258550" y="1091535"/>
          <a:ext cx="3000000" cy="3000000"/>
        </p:xfrm>
        <a:graphic>
          <a:graphicData uri="http://schemas.openxmlformats.org/drawingml/2006/table">
            <a:tbl>
              <a:tblPr>
                <a:noFill/>
                <a:tableStyleId>{838B2AA8-824A-4C2C-BC4D-9CF5C0E58DE7}</a:tableStyleId>
              </a:tblPr>
              <a:tblGrid>
                <a:gridCol w="802600"/>
                <a:gridCol w="3824300"/>
              </a:tblGrid>
              <a:tr h="470625">
                <a:tc>
                  <a:txBody>
                    <a:bodyPr/>
                    <a:lstStyle/>
                    <a:p>
                      <a:pPr indent="0" lvl="0" marL="0" rtl="0" algn="ctr">
                        <a:spcBef>
                          <a:spcPts val="0"/>
                        </a:spcBef>
                        <a:spcAft>
                          <a:spcPts val="0"/>
                        </a:spcAft>
                        <a:buNone/>
                      </a:pPr>
                      <a:r>
                        <a:rPr b="1" lang="en">
                          <a:solidFill>
                            <a:schemeClr val="dk1"/>
                          </a:solidFill>
                          <a:latin typeface="Barlow"/>
                          <a:ea typeface="Barlow"/>
                          <a:cs typeface="Barlow"/>
                          <a:sym typeface="Barlow"/>
                        </a:rPr>
                        <a:t>D</a:t>
                      </a:r>
                      <a:endParaRPr b="1">
                        <a:solidFill>
                          <a:schemeClr val="dk1"/>
                        </a:solidFill>
                        <a:latin typeface="Barlow"/>
                        <a:ea typeface="Barlow"/>
                        <a:cs typeface="Barlow"/>
                        <a:sym typeface="Barlow"/>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DEFORMITIES</a:t>
                      </a:r>
                      <a:endParaRPr sz="1200">
                        <a:solidFill>
                          <a:schemeClr val="dk1"/>
                        </a:solidFill>
                        <a:latin typeface="Barlow"/>
                        <a:ea typeface="Barlow"/>
                        <a:cs typeface="Barlow"/>
                        <a:sym typeface="Barlow"/>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470625">
                <a:tc>
                  <a:txBody>
                    <a:bodyPr/>
                    <a:lstStyle/>
                    <a:p>
                      <a:pPr indent="0" lvl="0" marL="0" rtl="0" algn="ctr">
                        <a:spcBef>
                          <a:spcPts val="0"/>
                        </a:spcBef>
                        <a:spcAft>
                          <a:spcPts val="0"/>
                        </a:spcAft>
                        <a:buNone/>
                      </a:pPr>
                      <a:r>
                        <a:rPr b="1" lang="en">
                          <a:solidFill>
                            <a:schemeClr val="dk1"/>
                          </a:solidFill>
                          <a:latin typeface="Barlow"/>
                          <a:ea typeface="Barlow"/>
                          <a:cs typeface="Barlow"/>
                          <a:sym typeface="Barlow"/>
                        </a:rPr>
                        <a:t>C</a:t>
                      </a:r>
                      <a:endParaRPr b="1">
                        <a:solidFill>
                          <a:schemeClr val="dk1"/>
                        </a:solidFill>
                        <a:latin typeface="Barlow"/>
                        <a:ea typeface="Barlow"/>
                        <a:cs typeface="Barlow"/>
                        <a:sym typeface="Barlow"/>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CONTUSIONS</a:t>
                      </a:r>
                      <a:endParaRPr sz="1200">
                        <a:solidFill>
                          <a:schemeClr val="dk1"/>
                        </a:solidFill>
                        <a:latin typeface="Barlow"/>
                        <a:ea typeface="Barlow"/>
                        <a:cs typeface="Barlow"/>
                        <a:sym typeface="Barlow"/>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470625">
                <a:tc>
                  <a:txBody>
                    <a:bodyPr/>
                    <a:lstStyle/>
                    <a:p>
                      <a:pPr indent="0" lvl="0" marL="0" rtl="0" algn="ctr">
                        <a:spcBef>
                          <a:spcPts val="0"/>
                        </a:spcBef>
                        <a:spcAft>
                          <a:spcPts val="0"/>
                        </a:spcAft>
                        <a:buNone/>
                      </a:pPr>
                      <a:r>
                        <a:rPr b="1" lang="en">
                          <a:solidFill>
                            <a:schemeClr val="dk1"/>
                          </a:solidFill>
                          <a:latin typeface="Barlow"/>
                          <a:ea typeface="Barlow"/>
                          <a:cs typeface="Barlow"/>
                          <a:sym typeface="Barlow"/>
                        </a:rPr>
                        <a:t>A</a:t>
                      </a:r>
                      <a:endParaRPr b="1">
                        <a:solidFill>
                          <a:schemeClr val="dk1"/>
                        </a:solidFill>
                        <a:latin typeface="Barlow"/>
                        <a:ea typeface="Barlow"/>
                        <a:cs typeface="Barlow"/>
                        <a:sym typeface="Barlow"/>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ABRASIONS/AVULSIONS</a:t>
                      </a:r>
                      <a:endParaRPr sz="1200">
                        <a:solidFill>
                          <a:schemeClr val="dk1"/>
                        </a:solidFill>
                        <a:latin typeface="Barlow"/>
                        <a:ea typeface="Barlow"/>
                        <a:cs typeface="Barlow"/>
                        <a:sym typeface="Barlow"/>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470625">
                <a:tc>
                  <a:txBody>
                    <a:bodyPr/>
                    <a:lstStyle/>
                    <a:p>
                      <a:pPr indent="0" lvl="0" marL="0" rtl="0" algn="ctr">
                        <a:spcBef>
                          <a:spcPts val="0"/>
                        </a:spcBef>
                        <a:spcAft>
                          <a:spcPts val="0"/>
                        </a:spcAft>
                        <a:buNone/>
                      </a:pPr>
                      <a:r>
                        <a:rPr b="1" lang="en">
                          <a:solidFill>
                            <a:schemeClr val="dk1"/>
                          </a:solidFill>
                          <a:latin typeface="Barlow"/>
                          <a:ea typeface="Barlow"/>
                          <a:cs typeface="Barlow"/>
                          <a:sym typeface="Barlow"/>
                        </a:rPr>
                        <a:t>P</a:t>
                      </a:r>
                      <a:endParaRPr b="1">
                        <a:solidFill>
                          <a:schemeClr val="dk1"/>
                        </a:solidFill>
                        <a:latin typeface="Barlow"/>
                        <a:ea typeface="Barlow"/>
                        <a:cs typeface="Barlow"/>
                        <a:sym typeface="Barlow"/>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PUNCTURES/PENETRATIONS</a:t>
                      </a:r>
                      <a:endParaRPr sz="1200">
                        <a:solidFill>
                          <a:schemeClr val="dk1"/>
                        </a:solidFill>
                        <a:latin typeface="Barlow"/>
                        <a:ea typeface="Barlow"/>
                        <a:cs typeface="Barlow"/>
                        <a:sym typeface="Barlow"/>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470625">
                <a:tc>
                  <a:txBody>
                    <a:bodyPr/>
                    <a:lstStyle/>
                    <a:p>
                      <a:pPr indent="0" lvl="0" marL="0" rtl="0" algn="ctr">
                        <a:spcBef>
                          <a:spcPts val="0"/>
                        </a:spcBef>
                        <a:spcAft>
                          <a:spcPts val="0"/>
                        </a:spcAft>
                        <a:buNone/>
                      </a:pPr>
                      <a:r>
                        <a:rPr b="1" lang="en">
                          <a:solidFill>
                            <a:schemeClr val="dk1"/>
                          </a:solidFill>
                          <a:latin typeface="Barlow"/>
                          <a:ea typeface="Barlow"/>
                          <a:cs typeface="Barlow"/>
                          <a:sym typeface="Barlow"/>
                        </a:rPr>
                        <a:t>B</a:t>
                      </a:r>
                      <a:endParaRPr b="1">
                        <a:solidFill>
                          <a:schemeClr val="dk1"/>
                        </a:solidFill>
                        <a:latin typeface="Barlow"/>
                        <a:ea typeface="Barlow"/>
                        <a:cs typeface="Barlow"/>
                        <a:sym typeface="Barlow"/>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BURNS/BLEEDING/BRUISES</a:t>
                      </a:r>
                      <a:endParaRPr sz="1200">
                        <a:solidFill>
                          <a:schemeClr val="dk1"/>
                        </a:solidFill>
                        <a:latin typeface="Barlow"/>
                        <a:ea typeface="Barlow"/>
                        <a:cs typeface="Barlow"/>
                        <a:sym typeface="Barlow"/>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470625">
                <a:tc>
                  <a:txBody>
                    <a:bodyPr/>
                    <a:lstStyle/>
                    <a:p>
                      <a:pPr indent="0" lvl="0" marL="0" rtl="0" algn="ctr">
                        <a:spcBef>
                          <a:spcPts val="0"/>
                        </a:spcBef>
                        <a:spcAft>
                          <a:spcPts val="0"/>
                        </a:spcAft>
                        <a:buNone/>
                      </a:pPr>
                      <a:r>
                        <a:rPr b="1" lang="en">
                          <a:solidFill>
                            <a:schemeClr val="dk1"/>
                          </a:solidFill>
                          <a:latin typeface="Barlow"/>
                          <a:ea typeface="Barlow"/>
                          <a:cs typeface="Barlow"/>
                          <a:sym typeface="Barlow"/>
                        </a:rPr>
                        <a:t>T</a:t>
                      </a:r>
                      <a:endParaRPr b="1">
                        <a:solidFill>
                          <a:schemeClr val="dk1"/>
                        </a:solidFill>
                        <a:latin typeface="Barlow"/>
                        <a:ea typeface="Barlow"/>
                        <a:cs typeface="Barlow"/>
                        <a:sym typeface="Barlow"/>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TENDERNESS</a:t>
                      </a:r>
                      <a:endParaRPr sz="1200">
                        <a:solidFill>
                          <a:schemeClr val="dk1"/>
                        </a:solidFill>
                        <a:latin typeface="Barlow"/>
                        <a:ea typeface="Barlow"/>
                        <a:cs typeface="Barlow"/>
                        <a:sym typeface="Barlow"/>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470625">
                <a:tc>
                  <a:txBody>
                    <a:bodyPr/>
                    <a:lstStyle/>
                    <a:p>
                      <a:pPr indent="0" lvl="0" marL="0" rtl="0" algn="ctr">
                        <a:spcBef>
                          <a:spcPts val="0"/>
                        </a:spcBef>
                        <a:spcAft>
                          <a:spcPts val="0"/>
                        </a:spcAft>
                        <a:buNone/>
                      </a:pPr>
                      <a:r>
                        <a:rPr b="1" lang="en">
                          <a:solidFill>
                            <a:schemeClr val="dk1"/>
                          </a:solidFill>
                          <a:latin typeface="Barlow"/>
                          <a:ea typeface="Barlow"/>
                          <a:cs typeface="Barlow"/>
                          <a:sym typeface="Barlow"/>
                        </a:rPr>
                        <a:t>L</a:t>
                      </a:r>
                      <a:endParaRPr b="1">
                        <a:solidFill>
                          <a:schemeClr val="dk1"/>
                        </a:solidFill>
                        <a:latin typeface="Barlow"/>
                        <a:ea typeface="Barlow"/>
                        <a:cs typeface="Barlow"/>
                        <a:sym typeface="Barlow"/>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LACERATIONS</a:t>
                      </a:r>
                      <a:endParaRPr sz="1200">
                        <a:solidFill>
                          <a:schemeClr val="dk1"/>
                        </a:solidFill>
                        <a:latin typeface="Barlow"/>
                        <a:ea typeface="Barlow"/>
                        <a:cs typeface="Barlow"/>
                        <a:sym typeface="Barlow"/>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470625">
                <a:tc>
                  <a:txBody>
                    <a:bodyPr/>
                    <a:lstStyle/>
                    <a:p>
                      <a:pPr indent="0" lvl="0" marL="0" rtl="0" algn="ctr">
                        <a:spcBef>
                          <a:spcPts val="0"/>
                        </a:spcBef>
                        <a:spcAft>
                          <a:spcPts val="0"/>
                        </a:spcAft>
                        <a:buNone/>
                      </a:pPr>
                      <a:r>
                        <a:rPr b="1" lang="en">
                          <a:solidFill>
                            <a:schemeClr val="dk1"/>
                          </a:solidFill>
                          <a:latin typeface="Barlow"/>
                          <a:ea typeface="Barlow"/>
                          <a:cs typeface="Barlow"/>
                          <a:sym typeface="Barlow"/>
                        </a:rPr>
                        <a:t>S</a:t>
                      </a:r>
                      <a:endParaRPr b="1">
                        <a:solidFill>
                          <a:schemeClr val="dk1"/>
                        </a:solidFill>
                        <a:latin typeface="Barlow"/>
                        <a:ea typeface="Barlow"/>
                        <a:cs typeface="Barlow"/>
                        <a:sym typeface="Barlow"/>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SWELLING</a:t>
                      </a:r>
                      <a:endParaRPr sz="1200">
                        <a:solidFill>
                          <a:schemeClr val="dk1"/>
                        </a:solidFill>
                        <a:latin typeface="Barlow"/>
                        <a:ea typeface="Barlow"/>
                        <a:cs typeface="Barlow"/>
                        <a:sym typeface="Barlow"/>
                      </a:endParaRPr>
                    </a:p>
                  </a:txBody>
                  <a:tcPr marT="0" marB="0"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0"/>
          <p:cNvSpPr/>
          <p:nvPr/>
        </p:nvSpPr>
        <p:spPr>
          <a:xfrm>
            <a:off x="4781550" y="1752600"/>
            <a:ext cx="4172100" cy="2343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389" name="Google Shape;389;p40"/>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CLAVICLE &amp; SHOULDER INJURIES</a:t>
            </a:r>
            <a:endParaRPr/>
          </a:p>
        </p:txBody>
      </p:sp>
      <p:sp>
        <p:nvSpPr>
          <p:cNvPr id="390" name="Google Shape;390;p40"/>
          <p:cNvSpPr txBox="1"/>
          <p:nvPr>
            <p:ph idx="1" type="subTitle"/>
          </p:nvPr>
        </p:nvSpPr>
        <p:spPr>
          <a:xfrm>
            <a:off x="219800" y="1577650"/>
            <a:ext cx="4447500" cy="27066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The clavicle is the most commonly fractured bone in the body</a:t>
            </a:r>
            <a:endParaRPr sz="1600"/>
          </a:p>
          <a:p>
            <a:pPr indent="-330200" lvl="0" marL="457200" rtl="0" algn="l">
              <a:lnSpc>
                <a:spcPct val="115000"/>
              </a:lnSpc>
              <a:spcBef>
                <a:spcPts val="0"/>
              </a:spcBef>
              <a:spcAft>
                <a:spcPts val="0"/>
              </a:spcAft>
              <a:buSzPts val="1600"/>
              <a:buChar char="●"/>
            </a:pPr>
            <a:r>
              <a:rPr lang="en" sz="1600"/>
              <a:t>Clavicle commonly fractures in the middle or distal portion of the bone</a:t>
            </a:r>
            <a:endParaRPr sz="1600"/>
          </a:p>
          <a:p>
            <a:pPr indent="-330200" lvl="0" marL="457200" rtl="0" algn="l">
              <a:lnSpc>
                <a:spcPct val="115000"/>
              </a:lnSpc>
              <a:spcBef>
                <a:spcPts val="0"/>
              </a:spcBef>
              <a:spcAft>
                <a:spcPts val="0"/>
              </a:spcAft>
              <a:buSzPts val="1600"/>
              <a:buChar char="●"/>
            </a:pPr>
            <a:r>
              <a:rPr lang="en" sz="1600"/>
              <a:t>The shoulder has a very lax capsule</a:t>
            </a:r>
            <a:endParaRPr sz="1600"/>
          </a:p>
          <a:p>
            <a:pPr indent="-330200" lvl="1" marL="914400" rtl="0" algn="l">
              <a:lnSpc>
                <a:spcPct val="115000"/>
              </a:lnSpc>
              <a:spcBef>
                <a:spcPts val="0"/>
              </a:spcBef>
              <a:spcAft>
                <a:spcPts val="0"/>
              </a:spcAft>
              <a:buSzPts val="1600"/>
              <a:buChar char="○"/>
            </a:pPr>
            <a:r>
              <a:rPr lang="en" sz="1600"/>
              <a:t>Shoulder ligaments are not very strong</a:t>
            </a:r>
            <a:endParaRPr sz="1600"/>
          </a:p>
          <a:p>
            <a:pPr indent="-330200" lvl="1" marL="914400" rtl="0" algn="l">
              <a:lnSpc>
                <a:spcPct val="115000"/>
              </a:lnSpc>
              <a:spcBef>
                <a:spcPts val="0"/>
              </a:spcBef>
              <a:spcAft>
                <a:spcPts val="0"/>
              </a:spcAft>
              <a:buSzPts val="1600"/>
              <a:buChar char="○"/>
            </a:pPr>
            <a:r>
              <a:rPr lang="en" sz="1600"/>
              <a:t>Dislocations commonly occur</a:t>
            </a:r>
            <a:endParaRPr sz="1600"/>
          </a:p>
          <a:p>
            <a:pPr indent="-330200" lvl="1" marL="914400" rtl="0" algn="l">
              <a:lnSpc>
                <a:spcPct val="115000"/>
              </a:lnSpc>
              <a:spcBef>
                <a:spcPts val="0"/>
              </a:spcBef>
              <a:spcAft>
                <a:spcPts val="0"/>
              </a:spcAft>
              <a:buSzPts val="1600"/>
              <a:buChar char="○"/>
            </a:pPr>
            <a:r>
              <a:rPr lang="en" sz="1600"/>
              <a:t>Varying presentation based on the dislocation</a:t>
            </a:r>
            <a:endParaRPr b="1" sz="1600"/>
          </a:p>
        </p:txBody>
      </p:sp>
      <p:pic>
        <p:nvPicPr>
          <p:cNvPr id="391" name="Google Shape;391;p40"/>
          <p:cNvPicPr preferRelativeResize="0"/>
          <p:nvPr/>
        </p:nvPicPr>
        <p:blipFill>
          <a:blip r:embed="rId3">
            <a:alphaModFix/>
          </a:blip>
          <a:stretch>
            <a:fillRect/>
          </a:stretch>
        </p:blipFill>
        <p:spPr>
          <a:xfrm>
            <a:off x="4902350" y="1868738"/>
            <a:ext cx="3930500" cy="2110726"/>
          </a:xfrm>
          <a:prstGeom prst="rect">
            <a:avLst/>
          </a:prstGeom>
          <a:noFill/>
          <a:ln>
            <a:noFill/>
          </a:ln>
        </p:spPr>
      </p:pic>
      <p:sp>
        <p:nvSpPr>
          <p:cNvPr id="392" name="Google Shape;392;p40"/>
          <p:cNvSpPr/>
          <p:nvPr/>
        </p:nvSpPr>
        <p:spPr>
          <a:xfrm>
            <a:off x="6934200" y="2971800"/>
            <a:ext cx="324000" cy="781200"/>
          </a:xfrm>
          <a:prstGeom prst="up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1"/>
          <p:cNvSpPr/>
          <p:nvPr/>
        </p:nvSpPr>
        <p:spPr>
          <a:xfrm>
            <a:off x="266700" y="1598950"/>
            <a:ext cx="3905400" cy="29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398" name="Google Shape;398;p41"/>
          <p:cNvSpPr txBox="1"/>
          <p:nvPr>
            <p:ph type="title"/>
          </p:nvPr>
        </p:nvSpPr>
        <p:spPr>
          <a:xfrm>
            <a:off x="720000" y="61647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FOREARM INJURIES</a:t>
            </a:r>
            <a:endParaRPr/>
          </a:p>
        </p:txBody>
      </p:sp>
      <p:sp>
        <p:nvSpPr>
          <p:cNvPr id="399" name="Google Shape;399;p41"/>
          <p:cNvSpPr txBox="1"/>
          <p:nvPr>
            <p:ph idx="4294967295" type="subTitle"/>
          </p:nvPr>
        </p:nvSpPr>
        <p:spPr>
          <a:xfrm>
            <a:off x="4906850" y="2460700"/>
            <a:ext cx="3711900" cy="5817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400"/>
              <a:t>Fractures of the shaft of the radius and/or ulna can occur from direct trauma or when an individual falls onto an outstretched hand</a:t>
            </a:r>
            <a:endParaRPr sz="1400"/>
          </a:p>
        </p:txBody>
      </p:sp>
      <p:sp>
        <p:nvSpPr>
          <p:cNvPr id="400" name="Google Shape;400;p41"/>
          <p:cNvSpPr txBox="1"/>
          <p:nvPr>
            <p:ph idx="4294967295" type="subTitle"/>
          </p:nvPr>
        </p:nvSpPr>
        <p:spPr>
          <a:xfrm>
            <a:off x="4906850" y="3146500"/>
            <a:ext cx="3711900" cy="581700"/>
          </a:xfrm>
          <a:prstGeom prst="rect">
            <a:avLst/>
          </a:prstGeom>
        </p:spPr>
        <p:txBody>
          <a:bodyPr anchorCtr="0" anchor="ctr" bIns="91425" lIns="91425" spcFirstLastPara="1" rIns="91425" wrap="square" tIns="91425">
            <a:noAutofit/>
          </a:bodyPr>
          <a:lstStyle/>
          <a:p>
            <a:pPr indent="0" lvl="0" marL="0" rtl="0" algn="l">
              <a:lnSpc>
                <a:spcPct val="115000"/>
              </a:lnSpc>
              <a:spcBef>
                <a:spcPts val="1600"/>
              </a:spcBef>
              <a:spcAft>
                <a:spcPts val="0"/>
              </a:spcAft>
              <a:buNone/>
            </a:pPr>
            <a:r>
              <a:rPr lang="en" sz="1400"/>
              <a:t>Swelling, point tenderness, and deformity may also be seen</a:t>
            </a:r>
            <a:endParaRPr sz="800"/>
          </a:p>
        </p:txBody>
      </p:sp>
      <p:sp>
        <p:nvSpPr>
          <p:cNvPr id="401" name="Google Shape;401;p41"/>
          <p:cNvSpPr/>
          <p:nvPr/>
        </p:nvSpPr>
        <p:spPr>
          <a:xfrm>
            <a:off x="4420250" y="2570350"/>
            <a:ext cx="362400" cy="36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anrope"/>
                <a:ea typeface="Manrope"/>
                <a:cs typeface="Manrope"/>
                <a:sym typeface="Manrope"/>
              </a:rPr>
              <a:t>1</a:t>
            </a:r>
            <a:endParaRPr sz="1600">
              <a:solidFill>
                <a:schemeClr val="accent1"/>
              </a:solidFill>
              <a:latin typeface="Manrope"/>
              <a:ea typeface="Manrope"/>
              <a:cs typeface="Manrope"/>
              <a:sym typeface="Manrope"/>
            </a:endParaRPr>
          </a:p>
        </p:txBody>
      </p:sp>
      <p:sp>
        <p:nvSpPr>
          <p:cNvPr id="402" name="Google Shape;402;p41"/>
          <p:cNvSpPr/>
          <p:nvPr/>
        </p:nvSpPr>
        <p:spPr>
          <a:xfrm>
            <a:off x="4420250" y="3256148"/>
            <a:ext cx="362400" cy="36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anrope"/>
                <a:ea typeface="Manrope"/>
                <a:cs typeface="Manrope"/>
                <a:sym typeface="Manrope"/>
              </a:rPr>
              <a:t>2</a:t>
            </a:r>
            <a:endParaRPr sz="1600">
              <a:solidFill>
                <a:schemeClr val="accent1"/>
              </a:solidFill>
              <a:latin typeface="Manrope"/>
              <a:ea typeface="Manrope"/>
              <a:cs typeface="Manrope"/>
              <a:sym typeface="Manrope"/>
            </a:endParaRPr>
          </a:p>
        </p:txBody>
      </p:sp>
      <p:pic>
        <p:nvPicPr>
          <p:cNvPr id="403" name="Google Shape;403;p41"/>
          <p:cNvPicPr preferRelativeResize="0"/>
          <p:nvPr/>
        </p:nvPicPr>
        <p:blipFill>
          <a:blip r:embed="rId3">
            <a:alphaModFix/>
          </a:blip>
          <a:stretch>
            <a:fillRect/>
          </a:stretch>
        </p:blipFill>
        <p:spPr>
          <a:xfrm>
            <a:off x="390600" y="1699038"/>
            <a:ext cx="3657600" cy="2790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2"/>
          <p:cNvSpPr txBox="1"/>
          <p:nvPr>
            <p:ph type="title"/>
          </p:nvPr>
        </p:nvSpPr>
        <p:spPr>
          <a:xfrm>
            <a:off x="919000" y="647125"/>
            <a:ext cx="3459300" cy="104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HAND, FINGER &amp; WRIST INJURIES</a:t>
            </a:r>
            <a:endParaRPr/>
          </a:p>
        </p:txBody>
      </p:sp>
      <p:sp>
        <p:nvSpPr>
          <p:cNvPr id="409" name="Google Shape;409;p42"/>
          <p:cNvSpPr txBox="1"/>
          <p:nvPr>
            <p:ph idx="1" type="subTitle"/>
          </p:nvPr>
        </p:nvSpPr>
        <p:spPr>
          <a:xfrm>
            <a:off x="919000" y="1862575"/>
            <a:ext cx="3123900" cy="2890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t>Skier’s thumb</a:t>
            </a:r>
            <a:r>
              <a:rPr lang="en" sz="1500"/>
              <a:t>: sprain of the ulnar collateral ligament of the thumb</a:t>
            </a:r>
            <a:endParaRPr sz="1500"/>
          </a:p>
          <a:p>
            <a:pPr indent="0" lvl="0" marL="12700" rtl="0" algn="l">
              <a:lnSpc>
                <a:spcPct val="115000"/>
              </a:lnSpc>
              <a:spcBef>
                <a:spcPts val="0"/>
              </a:spcBef>
              <a:spcAft>
                <a:spcPts val="0"/>
              </a:spcAft>
              <a:buNone/>
            </a:pPr>
            <a:r>
              <a:rPr b="1" lang="en" sz="1500"/>
              <a:t>Wrist injuries</a:t>
            </a:r>
            <a:r>
              <a:rPr lang="en" sz="1500"/>
              <a:t>: Pain in the “snuff box”</a:t>
            </a:r>
            <a:endParaRPr sz="1500"/>
          </a:p>
          <a:p>
            <a:pPr indent="-323850" lvl="0" marL="457200" rtl="0" algn="l">
              <a:lnSpc>
                <a:spcPct val="115000"/>
              </a:lnSpc>
              <a:spcBef>
                <a:spcPts val="0"/>
              </a:spcBef>
              <a:spcAft>
                <a:spcPts val="0"/>
              </a:spcAft>
              <a:buSzPts val="1500"/>
              <a:buChar char="●"/>
            </a:pPr>
            <a:r>
              <a:rPr lang="en" sz="1500"/>
              <a:t>Distal to the end of the radius and proximal to the base of the thumb metacarpal</a:t>
            </a:r>
            <a:endParaRPr sz="1500"/>
          </a:p>
          <a:p>
            <a:pPr indent="0" lvl="0" marL="12700" rtl="0" algn="l">
              <a:lnSpc>
                <a:spcPct val="115000"/>
              </a:lnSpc>
              <a:spcBef>
                <a:spcPts val="0"/>
              </a:spcBef>
              <a:spcAft>
                <a:spcPts val="0"/>
              </a:spcAft>
              <a:buNone/>
            </a:pPr>
            <a:r>
              <a:t/>
            </a:r>
            <a:endParaRPr sz="1500"/>
          </a:p>
          <a:p>
            <a:pPr indent="0" lvl="0" marL="12700" rtl="0" algn="l">
              <a:lnSpc>
                <a:spcPct val="115000"/>
              </a:lnSpc>
              <a:spcBef>
                <a:spcPts val="0"/>
              </a:spcBef>
              <a:spcAft>
                <a:spcPts val="0"/>
              </a:spcAft>
              <a:buNone/>
            </a:pPr>
            <a:r>
              <a:rPr lang="en" sz="1500"/>
              <a:t>Symptoms: pain, swelling, and loss of motion</a:t>
            </a:r>
            <a:endParaRPr sz="1500"/>
          </a:p>
        </p:txBody>
      </p:sp>
      <p:sp>
        <p:nvSpPr>
          <p:cNvPr id="410" name="Google Shape;410;p42"/>
          <p:cNvSpPr/>
          <p:nvPr/>
        </p:nvSpPr>
        <p:spPr>
          <a:xfrm>
            <a:off x="4591050" y="1248175"/>
            <a:ext cx="4114800" cy="3505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pic>
        <p:nvPicPr>
          <p:cNvPr id="411" name="Google Shape;411;p42"/>
          <p:cNvPicPr preferRelativeResize="0"/>
          <p:nvPr/>
        </p:nvPicPr>
        <p:blipFill>
          <a:blip r:embed="rId3">
            <a:alphaModFix/>
          </a:blip>
          <a:stretch>
            <a:fillRect/>
          </a:stretch>
        </p:blipFill>
        <p:spPr>
          <a:xfrm>
            <a:off x="4743450" y="1376763"/>
            <a:ext cx="3810000" cy="3248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3"/>
          <p:cNvSpPr/>
          <p:nvPr/>
        </p:nvSpPr>
        <p:spPr>
          <a:xfrm>
            <a:off x="876175" y="1550200"/>
            <a:ext cx="3445800" cy="3352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417" name="Google Shape;417;p43"/>
          <p:cNvSpPr/>
          <p:nvPr/>
        </p:nvSpPr>
        <p:spPr>
          <a:xfrm flipH="1">
            <a:off x="876175" y="240500"/>
            <a:ext cx="852000" cy="1138200"/>
          </a:xfrm>
          <a:prstGeom prst="roundRect">
            <a:avLst>
              <a:gd fmla="val 142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3"/>
          <p:cNvSpPr txBox="1"/>
          <p:nvPr>
            <p:ph type="title"/>
          </p:nvPr>
        </p:nvSpPr>
        <p:spPr>
          <a:xfrm>
            <a:off x="1826375" y="240500"/>
            <a:ext cx="27054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HIP &amp; PELVIS INJURIES</a:t>
            </a:r>
            <a:endParaRPr/>
          </a:p>
        </p:txBody>
      </p:sp>
      <p:grpSp>
        <p:nvGrpSpPr>
          <p:cNvPr id="419" name="Google Shape;419;p43"/>
          <p:cNvGrpSpPr/>
          <p:nvPr/>
        </p:nvGrpSpPr>
        <p:grpSpPr>
          <a:xfrm>
            <a:off x="966183" y="485565"/>
            <a:ext cx="672514" cy="648289"/>
            <a:chOff x="771825" y="2467692"/>
            <a:chExt cx="1815153" cy="1721426"/>
          </a:xfrm>
        </p:grpSpPr>
        <p:sp>
          <p:nvSpPr>
            <p:cNvPr id="420" name="Google Shape;420;p43"/>
            <p:cNvSpPr/>
            <p:nvPr/>
          </p:nvSpPr>
          <p:spPr>
            <a:xfrm>
              <a:off x="916411" y="2467692"/>
              <a:ext cx="1564155" cy="1139526"/>
            </a:xfrm>
            <a:custGeom>
              <a:rect b="b" l="l" r="r" t="t"/>
              <a:pathLst>
                <a:path extrusionOk="0" h="20838" w="28603">
                  <a:moveTo>
                    <a:pt x="14732" y="8189"/>
                  </a:moveTo>
                  <a:cubicBezTo>
                    <a:pt x="14886" y="8189"/>
                    <a:pt x="15042" y="8194"/>
                    <a:pt x="15198" y="8204"/>
                  </a:cubicBezTo>
                  <a:cubicBezTo>
                    <a:pt x="16809" y="8326"/>
                    <a:pt x="18116" y="9420"/>
                    <a:pt x="18177" y="11122"/>
                  </a:cubicBezTo>
                  <a:cubicBezTo>
                    <a:pt x="18208" y="11973"/>
                    <a:pt x="17934" y="12733"/>
                    <a:pt x="17508" y="13432"/>
                  </a:cubicBezTo>
                  <a:cubicBezTo>
                    <a:pt x="17235" y="13858"/>
                    <a:pt x="16445" y="14861"/>
                    <a:pt x="15958" y="14891"/>
                  </a:cubicBezTo>
                  <a:cubicBezTo>
                    <a:pt x="15923" y="14896"/>
                    <a:pt x="15887" y="14898"/>
                    <a:pt x="15852" y="14898"/>
                  </a:cubicBezTo>
                  <a:cubicBezTo>
                    <a:pt x="15305" y="14898"/>
                    <a:pt x="14749" y="14359"/>
                    <a:pt x="14053" y="14359"/>
                  </a:cubicBezTo>
                  <a:cubicBezTo>
                    <a:pt x="13942" y="14359"/>
                    <a:pt x="13828" y="14373"/>
                    <a:pt x="13709" y="14405"/>
                  </a:cubicBezTo>
                  <a:cubicBezTo>
                    <a:pt x="13404" y="14488"/>
                    <a:pt x="13125" y="14621"/>
                    <a:pt x="12801" y="14621"/>
                  </a:cubicBezTo>
                  <a:cubicBezTo>
                    <a:pt x="12770" y="14621"/>
                    <a:pt x="12738" y="14620"/>
                    <a:pt x="12706" y="14617"/>
                  </a:cubicBezTo>
                  <a:cubicBezTo>
                    <a:pt x="11916" y="14526"/>
                    <a:pt x="11946" y="12034"/>
                    <a:pt x="11338" y="11396"/>
                  </a:cubicBezTo>
                  <a:cubicBezTo>
                    <a:pt x="10943" y="10940"/>
                    <a:pt x="10305" y="10453"/>
                    <a:pt x="10578" y="9785"/>
                  </a:cubicBezTo>
                  <a:cubicBezTo>
                    <a:pt x="10882" y="9025"/>
                    <a:pt x="11794" y="8721"/>
                    <a:pt x="12524" y="8508"/>
                  </a:cubicBezTo>
                  <a:cubicBezTo>
                    <a:pt x="13254" y="8307"/>
                    <a:pt x="13984" y="8189"/>
                    <a:pt x="14732" y="8189"/>
                  </a:cubicBezTo>
                  <a:close/>
                  <a:moveTo>
                    <a:pt x="22540" y="0"/>
                  </a:moveTo>
                  <a:cubicBezTo>
                    <a:pt x="22275" y="0"/>
                    <a:pt x="22006" y="19"/>
                    <a:pt x="21733" y="58"/>
                  </a:cubicBezTo>
                  <a:cubicBezTo>
                    <a:pt x="20670" y="240"/>
                    <a:pt x="19697" y="727"/>
                    <a:pt x="18755" y="1152"/>
                  </a:cubicBezTo>
                  <a:cubicBezTo>
                    <a:pt x="17782" y="1608"/>
                    <a:pt x="16809" y="1912"/>
                    <a:pt x="15776" y="2094"/>
                  </a:cubicBezTo>
                  <a:cubicBezTo>
                    <a:pt x="15265" y="2195"/>
                    <a:pt x="14748" y="2242"/>
                    <a:pt x="14229" y="2242"/>
                  </a:cubicBezTo>
                  <a:cubicBezTo>
                    <a:pt x="13174" y="2242"/>
                    <a:pt x="12114" y="2046"/>
                    <a:pt x="11095" y="1699"/>
                  </a:cubicBezTo>
                  <a:cubicBezTo>
                    <a:pt x="9686" y="1200"/>
                    <a:pt x="8390" y="389"/>
                    <a:pt x="6852" y="389"/>
                  </a:cubicBezTo>
                  <a:cubicBezTo>
                    <a:pt x="6797" y="389"/>
                    <a:pt x="6743" y="390"/>
                    <a:pt x="6688" y="392"/>
                  </a:cubicBezTo>
                  <a:cubicBezTo>
                    <a:pt x="4681" y="484"/>
                    <a:pt x="2736" y="1274"/>
                    <a:pt x="1520" y="2915"/>
                  </a:cubicBezTo>
                  <a:cubicBezTo>
                    <a:pt x="396" y="4435"/>
                    <a:pt x="1" y="6532"/>
                    <a:pt x="639" y="8326"/>
                  </a:cubicBezTo>
                  <a:cubicBezTo>
                    <a:pt x="1277" y="10089"/>
                    <a:pt x="2645" y="11456"/>
                    <a:pt x="4408" y="12064"/>
                  </a:cubicBezTo>
                  <a:cubicBezTo>
                    <a:pt x="5259" y="12338"/>
                    <a:pt x="6171" y="12429"/>
                    <a:pt x="6779" y="13158"/>
                  </a:cubicBezTo>
                  <a:cubicBezTo>
                    <a:pt x="7356" y="13858"/>
                    <a:pt x="7326" y="14678"/>
                    <a:pt x="7144" y="15499"/>
                  </a:cubicBezTo>
                  <a:cubicBezTo>
                    <a:pt x="6900" y="16563"/>
                    <a:pt x="6688" y="17566"/>
                    <a:pt x="7113" y="18599"/>
                  </a:cubicBezTo>
                  <a:cubicBezTo>
                    <a:pt x="7508" y="19542"/>
                    <a:pt x="8207" y="20241"/>
                    <a:pt x="9150" y="20605"/>
                  </a:cubicBezTo>
                  <a:cubicBezTo>
                    <a:pt x="9559" y="20762"/>
                    <a:pt x="9992" y="20837"/>
                    <a:pt x="10423" y="20837"/>
                  </a:cubicBezTo>
                  <a:cubicBezTo>
                    <a:pt x="11080" y="20837"/>
                    <a:pt x="11730" y="20662"/>
                    <a:pt x="12280" y="20332"/>
                  </a:cubicBezTo>
                  <a:cubicBezTo>
                    <a:pt x="12432" y="20271"/>
                    <a:pt x="12584" y="20180"/>
                    <a:pt x="12736" y="20089"/>
                  </a:cubicBezTo>
                  <a:cubicBezTo>
                    <a:pt x="13101" y="19876"/>
                    <a:pt x="13435" y="19602"/>
                    <a:pt x="13800" y="19390"/>
                  </a:cubicBezTo>
                  <a:cubicBezTo>
                    <a:pt x="14093" y="19203"/>
                    <a:pt x="14362" y="19110"/>
                    <a:pt x="14669" y="19110"/>
                  </a:cubicBezTo>
                  <a:cubicBezTo>
                    <a:pt x="14713" y="19110"/>
                    <a:pt x="14758" y="19112"/>
                    <a:pt x="14803" y="19116"/>
                  </a:cubicBezTo>
                  <a:cubicBezTo>
                    <a:pt x="14955" y="19116"/>
                    <a:pt x="15046" y="19116"/>
                    <a:pt x="15168" y="19146"/>
                  </a:cubicBezTo>
                  <a:cubicBezTo>
                    <a:pt x="15472" y="19602"/>
                    <a:pt x="15898" y="19967"/>
                    <a:pt x="16445" y="20180"/>
                  </a:cubicBezTo>
                  <a:cubicBezTo>
                    <a:pt x="16768" y="20291"/>
                    <a:pt x="17108" y="20346"/>
                    <a:pt x="17447" y="20346"/>
                  </a:cubicBezTo>
                  <a:cubicBezTo>
                    <a:pt x="18033" y="20346"/>
                    <a:pt x="18619" y="20184"/>
                    <a:pt x="19119" y="19876"/>
                  </a:cubicBezTo>
                  <a:cubicBezTo>
                    <a:pt x="20031" y="19268"/>
                    <a:pt x="20335" y="18295"/>
                    <a:pt x="20578" y="17262"/>
                  </a:cubicBezTo>
                  <a:cubicBezTo>
                    <a:pt x="20974" y="15772"/>
                    <a:pt x="21977" y="14800"/>
                    <a:pt x="23192" y="13797"/>
                  </a:cubicBezTo>
                  <a:cubicBezTo>
                    <a:pt x="24499" y="12733"/>
                    <a:pt x="25867" y="11760"/>
                    <a:pt x="26870" y="10392"/>
                  </a:cubicBezTo>
                  <a:cubicBezTo>
                    <a:pt x="28086" y="8782"/>
                    <a:pt x="28603" y="6654"/>
                    <a:pt x="28177" y="4648"/>
                  </a:cubicBezTo>
                  <a:cubicBezTo>
                    <a:pt x="27813" y="2824"/>
                    <a:pt x="26475" y="1213"/>
                    <a:pt x="24743" y="453"/>
                  </a:cubicBezTo>
                  <a:cubicBezTo>
                    <a:pt x="24042" y="159"/>
                    <a:pt x="23308" y="0"/>
                    <a:pt x="225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3"/>
            <p:cNvSpPr/>
            <p:nvPr/>
          </p:nvSpPr>
          <p:spPr>
            <a:xfrm>
              <a:off x="2084915" y="3240278"/>
              <a:ext cx="502063" cy="948839"/>
            </a:xfrm>
            <a:custGeom>
              <a:rect b="b" l="l" r="r" t="t"/>
              <a:pathLst>
                <a:path extrusionOk="0" h="17351" w="9181">
                  <a:moveTo>
                    <a:pt x="3823" y="0"/>
                  </a:moveTo>
                  <a:cubicBezTo>
                    <a:pt x="3312" y="0"/>
                    <a:pt x="2799" y="121"/>
                    <a:pt x="2341" y="368"/>
                  </a:cubicBezTo>
                  <a:cubicBezTo>
                    <a:pt x="791" y="1219"/>
                    <a:pt x="1" y="3286"/>
                    <a:pt x="700" y="4927"/>
                  </a:cubicBezTo>
                  <a:cubicBezTo>
                    <a:pt x="913" y="5353"/>
                    <a:pt x="1186" y="5748"/>
                    <a:pt x="1612" y="5991"/>
                  </a:cubicBezTo>
                  <a:cubicBezTo>
                    <a:pt x="1794" y="6113"/>
                    <a:pt x="2007" y="6204"/>
                    <a:pt x="2220" y="6295"/>
                  </a:cubicBezTo>
                  <a:cubicBezTo>
                    <a:pt x="2311" y="6325"/>
                    <a:pt x="2402" y="6356"/>
                    <a:pt x="2493" y="6386"/>
                  </a:cubicBezTo>
                  <a:cubicBezTo>
                    <a:pt x="2524" y="6417"/>
                    <a:pt x="2554" y="6417"/>
                    <a:pt x="2584" y="6447"/>
                  </a:cubicBezTo>
                  <a:cubicBezTo>
                    <a:pt x="2554" y="6538"/>
                    <a:pt x="2493" y="6721"/>
                    <a:pt x="2493" y="6781"/>
                  </a:cubicBezTo>
                  <a:cubicBezTo>
                    <a:pt x="2402" y="7025"/>
                    <a:pt x="2341" y="7268"/>
                    <a:pt x="2311" y="7541"/>
                  </a:cubicBezTo>
                  <a:cubicBezTo>
                    <a:pt x="2250" y="8119"/>
                    <a:pt x="2432" y="8666"/>
                    <a:pt x="2736" y="9183"/>
                  </a:cubicBezTo>
                  <a:cubicBezTo>
                    <a:pt x="2980" y="9608"/>
                    <a:pt x="3344" y="10003"/>
                    <a:pt x="3557" y="10429"/>
                  </a:cubicBezTo>
                  <a:cubicBezTo>
                    <a:pt x="3770" y="10885"/>
                    <a:pt x="3831" y="11432"/>
                    <a:pt x="3831" y="11918"/>
                  </a:cubicBezTo>
                  <a:cubicBezTo>
                    <a:pt x="3861" y="12587"/>
                    <a:pt x="3770" y="13225"/>
                    <a:pt x="3709" y="13894"/>
                  </a:cubicBezTo>
                  <a:cubicBezTo>
                    <a:pt x="3679" y="14046"/>
                    <a:pt x="3618" y="14228"/>
                    <a:pt x="3587" y="14411"/>
                  </a:cubicBezTo>
                  <a:cubicBezTo>
                    <a:pt x="3435" y="15474"/>
                    <a:pt x="3344" y="16721"/>
                    <a:pt x="4530" y="17207"/>
                  </a:cubicBezTo>
                  <a:cubicBezTo>
                    <a:pt x="4769" y="17304"/>
                    <a:pt x="5016" y="17350"/>
                    <a:pt x="5260" y="17350"/>
                  </a:cubicBezTo>
                  <a:cubicBezTo>
                    <a:pt x="6006" y="17350"/>
                    <a:pt x="6724" y="16922"/>
                    <a:pt x="7113" y="16234"/>
                  </a:cubicBezTo>
                  <a:cubicBezTo>
                    <a:pt x="7600" y="15414"/>
                    <a:pt x="7600" y="14350"/>
                    <a:pt x="7600" y="13408"/>
                  </a:cubicBezTo>
                  <a:cubicBezTo>
                    <a:pt x="7630" y="12465"/>
                    <a:pt x="7600" y="11493"/>
                    <a:pt x="7721" y="10520"/>
                  </a:cubicBezTo>
                  <a:cubicBezTo>
                    <a:pt x="7843" y="9639"/>
                    <a:pt x="8116" y="8909"/>
                    <a:pt x="8542" y="8149"/>
                  </a:cubicBezTo>
                  <a:cubicBezTo>
                    <a:pt x="9028" y="7328"/>
                    <a:pt x="9180" y="6265"/>
                    <a:pt x="8603" y="5474"/>
                  </a:cubicBezTo>
                  <a:cubicBezTo>
                    <a:pt x="8208" y="4866"/>
                    <a:pt x="7508" y="4623"/>
                    <a:pt x="7022" y="4107"/>
                  </a:cubicBezTo>
                  <a:cubicBezTo>
                    <a:pt x="6779" y="3863"/>
                    <a:pt x="6779" y="3559"/>
                    <a:pt x="6779" y="3225"/>
                  </a:cubicBezTo>
                  <a:cubicBezTo>
                    <a:pt x="6779" y="2769"/>
                    <a:pt x="6749" y="2283"/>
                    <a:pt x="6597" y="1857"/>
                  </a:cubicBezTo>
                  <a:cubicBezTo>
                    <a:pt x="6172" y="647"/>
                    <a:pt x="5005" y="0"/>
                    <a:pt x="38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3"/>
            <p:cNvSpPr/>
            <p:nvPr/>
          </p:nvSpPr>
          <p:spPr>
            <a:xfrm>
              <a:off x="771825" y="3240278"/>
              <a:ext cx="502008" cy="948839"/>
            </a:xfrm>
            <a:custGeom>
              <a:rect b="b" l="l" r="r" t="t"/>
              <a:pathLst>
                <a:path extrusionOk="0" h="17351" w="9180">
                  <a:moveTo>
                    <a:pt x="5358" y="0"/>
                  </a:moveTo>
                  <a:cubicBezTo>
                    <a:pt x="4175" y="0"/>
                    <a:pt x="3008" y="647"/>
                    <a:pt x="2584" y="1857"/>
                  </a:cubicBezTo>
                  <a:cubicBezTo>
                    <a:pt x="2432" y="2283"/>
                    <a:pt x="2401" y="2769"/>
                    <a:pt x="2401" y="3225"/>
                  </a:cubicBezTo>
                  <a:cubicBezTo>
                    <a:pt x="2401" y="3559"/>
                    <a:pt x="2401" y="3863"/>
                    <a:pt x="2158" y="4107"/>
                  </a:cubicBezTo>
                  <a:cubicBezTo>
                    <a:pt x="1641" y="4623"/>
                    <a:pt x="973" y="4866"/>
                    <a:pt x="547" y="5474"/>
                  </a:cubicBezTo>
                  <a:cubicBezTo>
                    <a:pt x="0" y="6265"/>
                    <a:pt x="152" y="7328"/>
                    <a:pt x="608" y="8149"/>
                  </a:cubicBezTo>
                  <a:cubicBezTo>
                    <a:pt x="1034" y="8909"/>
                    <a:pt x="1338" y="9639"/>
                    <a:pt x="1429" y="10520"/>
                  </a:cubicBezTo>
                  <a:cubicBezTo>
                    <a:pt x="1550" y="11493"/>
                    <a:pt x="1520" y="12465"/>
                    <a:pt x="1550" y="13408"/>
                  </a:cubicBezTo>
                  <a:cubicBezTo>
                    <a:pt x="1581" y="14350"/>
                    <a:pt x="1581" y="15414"/>
                    <a:pt x="2067" y="16234"/>
                  </a:cubicBezTo>
                  <a:cubicBezTo>
                    <a:pt x="2457" y="16922"/>
                    <a:pt x="3157" y="17350"/>
                    <a:pt x="3908" y="17350"/>
                  </a:cubicBezTo>
                  <a:cubicBezTo>
                    <a:pt x="4153" y="17350"/>
                    <a:pt x="4404" y="17304"/>
                    <a:pt x="4651" y="17207"/>
                  </a:cubicBezTo>
                  <a:cubicBezTo>
                    <a:pt x="5836" y="16721"/>
                    <a:pt x="5745" y="15474"/>
                    <a:pt x="5563" y="14411"/>
                  </a:cubicBezTo>
                  <a:cubicBezTo>
                    <a:pt x="5532" y="14228"/>
                    <a:pt x="5502" y="14046"/>
                    <a:pt x="5471" y="13894"/>
                  </a:cubicBezTo>
                  <a:cubicBezTo>
                    <a:pt x="5380" y="13225"/>
                    <a:pt x="5319" y="12587"/>
                    <a:pt x="5350" y="11918"/>
                  </a:cubicBezTo>
                  <a:cubicBezTo>
                    <a:pt x="5350" y="11432"/>
                    <a:pt x="5411" y="10885"/>
                    <a:pt x="5623" y="10429"/>
                  </a:cubicBezTo>
                  <a:cubicBezTo>
                    <a:pt x="5836" y="10003"/>
                    <a:pt x="6201" y="9608"/>
                    <a:pt x="6444" y="9183"/>
                  </a:cubicBezTo>
                  <a:cubicBezTo>
                    <a:pt x="6748" y="8666"/>
                    <a:pt x="6930" y="8119"/>
                    <a:pt x="6870" y="7541"/>
                  </a:cubicBezTo>
                  <a:cubicBezTo>
                    <a:pt x="6809" y="7268"/>
                    <a:pt x="6748" y="7025"/>
                    <a:pt x="6687" y="6781"/>
                  </a:cubicBezTo>
                  <a:cubicBezTo>
                    <a:pt x="6657" y="6721"/>
                    <a:pt x="6626" y="6538"/>
                    <a:pt x="6596" y="6447"/>
                  </a:cubicBezTo>
                  <a:cubicBezTo>
                    <a:pt x="6626" y="6417"/>
                    <a:pt x="6657" y="6417"/>
                    <a:pt x="6687" y="6386"/>
                  </a:cubicBezTo>
                  <a:cubicBezTo>
                    <a:pt x="6778" y="6356"/>
                    <a:pt x="6870" y="6325"/>
                    <a:pt x="6930" y="6295"/>
                  </a:cubicBezTo>
                  <a:cubicBezTo>
                    <a:pt x="7174" y="6204"/>
                    <a:pt x="7386" y="6113"/>
                    <a:pt x="7569" y="5991"/>
                  </a:cubicBezTo>
                  <a:cubicBezTo>
                    <a:pt x="7964" y="5748"/>
                    <a:pt x="8268" y="5353"/>
                    <a:pt x="8450" y="4927"/>
                  </a:cubicBezTo>
                  <a:cubicBezTo>
                    <a:pt x="9180" y="3286"/>
                    <a:pt x="8389" y="1219"/>
                    <a:pt x="6839" y="368"/>
                  </a:cubicBezTo>
                  <a:cubicBezTo>
                    <a:pt x="6381" y="121"/>
                    <a:pt x="5868" y="0"/>
                    <a:pt x="53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3"/>
            <p:cNvSpPr/>
            <p:nvPr/>
          </p:nvSpPr>
          <p:spPr>
            <a:xfrm>
              <a:off x="1780759" y="3443213"/>
              <a:ext cx="55" cy="5031"/>
            </a:xfrm>
            <a:custGeom>
              <a:rect b="b" l="l" r="r" t="t"/>
              <a:pathLst>
                <a:path extrusionOk="0" h="92" w="1">
                  <a:moveTo>
                    <a:pt x="0" y="92"/>
                  </a:moveTo>
                  <a:cubicBezTo>
                    <a:pt x="0" y="92"/>
                    <a:pt x="0" y="92"/>
                    <a:pt x="0" y="61"/>
                  </a:cubicBezTo>
                  <a:cubicBezTo>
                    <a:pt x="0" y="61"/>
                    <a:pt x="0" y="31"/>
                    <a:pt x="0" y="0"/>
                  </a:cubicBezTo>
                  <a:cubicBezTo>
                    <a:pt x="0" y="31"/>
                    <a:pt x="0" y="61"/>
                    <a:pt x="0"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3"/>
            <p:cNvSpPr/>
            <p:nvPr/>
          </p:nvSpPr>
          <p:spPr>
            <a:xfrm>
              <a:off x="1250535" y="3877027"/>
              <a:ext cx="55" cy="55"/>
            </a:xfrm>
            <a:custGeom>
              <a:rect b="b" l="l" r="r" t="t"/>
              <a:pathLst>
                <a:path extrusionOk="0" h="1" w="1">
                  <a:moveTo>
                    <a:pt x="0" y="1"/>
                  </a:move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5" name="Google Shape;425;p43"/>
          <p:cNvSpPr txBox="1"/>
          <p:nvPr>
            <p:ph idx="1" type="body"/>
          </p:nvPr>
        </p:nvSpPr>
        <p:spPr>
          <a:xfrm>
            <a:off x="4936350" y="435300"/>
            <a:ext cx="3445800" cy="4272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t>Signs of an anterior hip dislocation include abduction of the thigh and external rotation of the knee</a:t>
            </a:r>
            <a:endParaRPr sz="1500"/>
          </a:p>
          <a:p>
            <a:pPr indent="0" lvl="0" marL="0" rtl="0" algn="l">
              <a:lnSpc>
                <a:spcPct val="115000"/>
              </a:lnSpc>
              <a:spcBef>
                <a:spcPts val="0"/>
              </a:spcBef>
              <a:spcAft>
                <a:spcPts val="0"/>
              </a:spcAft>
              <a:buNone/>
            </a:pPr>
            <a:r>
              <a:t/>
            </a:r>
            <a:endParaRPr sz="1500"/>
          </a:p>
          <a:p>
            <a:pPr indent="0" lvl="0" marL="0" rtl="0" algn="l">
              <a:lnSpc>
                <a:spcPct val="115000"/>
              </a:lnSpc>
              <a:spcBef>
                <a:spcPts val="0"/>
              </a:spcBef>
              <a:spcAft>
                <a:spcPts val="0"/>
              </a:spcAft>
              <a:buNone/>
            </a:pPr>
            <a:r>
              <a:t/>
            </a:r>
            <a:endParaRPr sz="1500"/>
          </a:p>
          <a:p>
            <a:pPr indent="0" lvl="0" marL="0" rtl="0" algn="l">
              <a:lnSpc>
                <a:spcPct val="115000"/>
              </a:lnSpc>
              <a:spcBef>
                <a:spcPts val="0"/>
              </a:spcBef>
              <a:spcAft>
                <a:spcPts val="0"/>
              </a:spcAft>
              <a:buNone/>
            </a:pPr>
            <a:r>
              <a:rPr lang="en" sz="1500"/>
              <a:t>Over 90 percent of hip dislocations are posterior dislocations</a:t>
            </a:r>
            <a:endParaRPr sz="1500"/>
          </a:p>
          <a:p>
            <a:pPr indent="0" lvl="0" marL="0" rtl="0" algn="l">
              <a:lnSpc>
                <a:spcPct val="115000"/>
              </a:lnSpc>
              <a:spcBef>
                <a:spcPts val="0"/>
              </a:spcBef>
              <a:spcAft>
                <a:spcPts val="0"/>
              </a:spcAft>
              <a:buNone/>
            </a:pPr>
            <a:r>
              <a:t/>
            </a:r>
            <a:endParaRPr sz="1500"/>
          </a:p>
          <a:p>
            <a:pPr indent="0" lvl="0" marL="0" rtl="0" algn="l">
              <a:lnSpc>
                <a:spcPct val="115000"/>
              </a:lnSpc>
              <a:spcBef>
                <a:spcPts val="0"/>
              </a:spcBef>
              <a:spcAft>
                <a:spcPts val="0"/>
              </a:spcAft>
              <a:buNone/>
            </a:pPr>
            <a:r>
              <a:t/>
            </a:r>
            <a:endParaRPr sz="1500"/>
          </a:p>
          <a:p>
            <a:pPr indent="0" lvl="0" marL="0" rtl="0" algn="l">
              <a:lnSpc>
                <a:spcPct val="115000"/>
              </a:lnSpc>
              <a:spcBef>
                <a:spcPts val="0"/>
              </a:spcBef>
              <a:spcAft>
                <a:spcPts val="0"/>
              </a:spcAft>
              <a:buNone/>
            </a:pPr>
            <a:r>
              <a:rPr lang="en" sz="1500"/>
              <a:t>Signs of a posterior hip dislocation include internal rotation of the knee and shortening of the affected leg</a:t>
            </a:r>
            <a:endParaRPr sz="1500"/>
          </a:p>
          <a:p>
            <a:pPr indent="0" lvl="0" marL="0" rtl="0" algn="l">
              <a:lnSpc>
                <a:spcPct val="115000"/>
              </a:lnSpc>
              <a:spcBef>
                <a:spcPts val="0"/>
              </a:spcBef>
              <a:spcAft>
                <a:spcPts val="0"/>
              </a:spcAft>
              <a:buNone/>
            </a:pPr>
            <a:r>
              <a:t/>
            </a:r>
            <a:endParaRPr sz="1500"/>
          </a:p>
          <a:p>
            <a:pPr indent="0" lvl="0" marL="0" rtl="0" algn="l">
              <a:lnSpc>
                <a:spcPct val="115000"/>
              </a:lnSpc>
              <a:spcBef>
                <a:spcPts val="0"/>
              </a:spcBef>
              <a:spcAft>
                <a:spcPts val="0"/>
              </a:spcAft>
              <a:buNone/>
            </a:pPr>
            <a:r>
              <a:t/>
            </a:r>
            <a:endParaRPr sz="1500"/>
          </a:p>
          <a:p>
            <a:pPr indent="0" lvl="0" marL="0" rtl="0" algn="l">
              <a:lnSpc>
                <a:spcPct val="115000"/>
              </a:lnSpc>
              <a:spcBef>
                <a:spcPts val="0"/>
              </a:spcBef>
              <a:spcAft>
                <a:spcPts val="0"/>
              </a:spcAft>
              <a:buNone/>
            </a:pPr>
            <a:r>
              <a:rPr lang="en" sz="1500"/>
              <a:t>Concern for blood loss and shock!</a:t>
            </a:r>
            <a:endParaRPr sz="1500"/>
          </a:p>
        </p:txBody>
      </p:sp>
      <p:pic>
        <p:nvPicPr>
          <p:cNvPr id="426" name="Google Shape;426;p43"/>
          <p:cNvPicPr preferRelativeResize="0"/>
          <p:nvPr/>
        </p:nvPicPr>
        <p:blipFill>
          <a:blip r:embed="rId3">
            <a:alphaModFix/>
          </a:blip>
          <a:stretch>
            <a:fillRect/>
          </a:stretch>
        </p:blipFill>
        <p:spPr>
          <a:xfrm>
            <a:off x="1002574" y="1640287"/>
            <a:ext cx="3192999" cy="3172625"/>
          </a:xfrm>
          <a:prstGeom prst="rect">
            <a:avLst/>
          </a:prstGeom>
          <a:noFill/>
          <a:ln>
            <a:noFill/>
          </a:ln>
        </p:spPr>
      </p:pic>
      <p:sp>
        <p:nvSpPr>
          <p:cNvPr id="427" name="Google Shape;427;p43"/>
          <p:cNvSpPr txBox="1"/>
          <p:nvPr>
            <p:ph idx="1" type="body"/>
          </p:nvPr>
        </p:nvSpPr>
        <p:spPr>
          <a:xfrm>
            <a:off x="6438600" y="4640400"/>
            <a:ext cx="2705400" cy="503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rgbClr val="FF0000"/>
                </a:solidFill>
              </a:rPr>
              <a:t>** GORY PHOTOS NEXT SLIDE</a:t>
            </a:r>
            <a:endParaRPr sz="150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4"/>
          <p:cNvSpPr/>
          <p:nvPr/>
        </p:nvSpPr>
        <p:spPr>
          <a:xfrm>
            <a:off x="3388363" y="1398025"/>
            <a:ext cx="2675700" cy="345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433" name="Google Shape;433;p44"/>
          <p:cNvSpPr txBox="1"/>
          <p:nvPr>
            <p:ph type="title"/>
          </p:nvPr>
        </p:nvSpPr>
        <p:spPr>
          <a:xfrm>
            <a:off x="102425" y="358625"/>
            <a:ext cx="6976200" cy="73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FEMUR FRACTURES &amp; KNEE INJURIES</a:t>
            </a:r>
            <a:endParaRPr sz="1500"/>
          </a:p>
        </p:txBody>
      </p:sp>
      <p:sp>
        <p:nvSpPr>
          <p:cNvPr id="434" name="Google Shape;434;p44"/>
          <p:cNvSpPr txBox="1"/>
          <p:nvPr>
            <p:ph idx="1" type="body"/>
          </p:nvPr>
        </p:nvSpPr>
        <p:spPr>
          <a:xfrm>
            <a:off x="0" y="1584188"/>
            <a:ext cx="3356700" cy="30843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Femur fractures can be anywhere along its length</a:t>
            </a:r>
            <a:endParaRPr sz="1600"/>
          </a:p>
          <a:p>
            <a:pPr indent="-330200" lvl="1" marL="914400" rtl="0" algn="l">
              <a:lnSpc>
                <a:spcPct val="115000"/>
              </a:lnSpc>
              <a:spcBef>
                <a:spcPts val="0"/>
              </a:spcBef>
              <a:spcAft>
                <a:spcPts val="0"/>
              </a:spcAft>
              <a:buSzPts val="1600"/>
              <a:buChar char="○"/>
            </a:pPr>
            <a:r>
              <a:rPr lang="en" sz="1600"/>
              <a:t>Can affect the knee or hip</a:t>
            </a:r>
            <a:endParaRPr sz="1600"/>
          </a:p>
          <a:p>
            <a:pPr indent="-330200" lvl="1" marL="914400" rtl="0" algn="l">
              <a:lnSpc>
                <a:spcPct val="115000"/>
              </a:lnSpc>
              <a:spcBef>
                <a:spcPts val="0"/>
              </a:spcBef>
              <a:spcAft>
                <a:spcPts val="0"/>
              </a:spcAft>
              <a:buSzPts val="1600"/>
              <a:buChar char="○"/>
            </a:pPr>
            <a:r>
              <a:rPr lang="en" sz="1600"/>
              <a:t>Significant risk of blood loss</a:t>
            </a:r>
            <a:endParaRPr sz="1600"/>
          </a:p>
          <a:p>
            <a:pPr indent="-330200" lvl="0" marL="457200" rtl="0" algn="l">
              <a:lnSpc>
                <a:spcPct val="115000"/>
              </a:lnSpc>
              <a:spcBef>
                <a:spcPts val="0"/>
              </a:spcBef>
              <a:spcAft>
                <a:spcPts val="0"/>
              </a:spcAft>
              <a:buSzPts val="1600"/>
              <a:buChar char="●"/>
            </a:pPr>
            <a:r>
              <a:rPr lang="en" sz="1600"/>
              <a:t>Most knee injuries are sprains involving the four main ligaments that support the knee joint</a:t>
            </a:r>
            <a:endParaRPr sz="1600"/>
          </a:p>
          <a:p>
            <a:pPr indent="-330200" lvl="1" marL="914400" rtl="0" algn="l">
              <a:lnSpc>
                <a:spcPct val="115000"/>
              </a:lnSpc>
              <a:spcBef>
                <a:spcPts val="0"/>
              </a:spcBef>
              <a:spcAft>
                <a:spcPts val="0"/>
              </a:spcAft>
              <a:buSzPts val="1600"/>
              <a:buChar char="○"/>
            </a:pPr>
            <a:r>
              <a:rPr lang="en" sz="1600"/>
              <a:t>Usually caused by twisting motion</a:t>
            </a:r>
            <a:endParaRPr sz="1600"/>
          </a:p>
        </p:txBody>
      </p:sp>
      <p:sp>
        <p:nvSpPr>
          <p:cNvPr id="435" name="Google Shape;435;p44"/>
          <p:cNvSpPr/>
          <p:nvPr/>
        </p:nvSpPr>
        <p:spPr>
          <a:xfrm flipH="1">
            <a:off x="7966150" y="211259"/>
            <a:ext cx="861300" cy="886200"/>
          </a:xfrm>
          <a:prstGeom prst="roundRect">
            <a:avLst>
              <a:gd fmla="val 142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6" name="Google Shape;436;p44"/>
          <p:cNvGrpSpPr/>
          <p:nvPr/>
        </p:nvGrpSpPr>
        <p:grpSpPr>
          <a:xfrm>
            <a:off x="8140064" y="358616"/>
            <a:ext cx="513113" cy="591436"/>
            <a:chOff x="6270322" y="1578190"/>
            <a:chExt cx="1753634" cy="2581564"/>
          </a:xfrm>
        </p:grpSpPr>
        <p:sp>
          <p:nvSpPr>
            <p:cNvPr id="437" name="Google Shape;437;p44"/>
            <p:cNvSpPr/>
            <p:nvPr/>
          </p:nvSpPr>
          <p:spPr>
            <a:xfrm>
              <a:off x="6270322" y="1578190"/>
              <a:ext cx="1379648" cy="1162822"/>
            </a:xfrm>
            <a:custGeom>
              <a:rect b="b" l="l" r="r" t="t"/>
              <a:pathLst>
                <a:path extrusionOk="0" h="21264" w="25229">
                  <a:moveTo>
                    <a:pt x="4305" y="1"/>
                  </a:moveTo>
                  <a:cubicBezTo>
                    <a:pt x="3211" y="1"/>
                    <a:pt x="2602" y="1148"/>
                    <a:pt x="2037" y="2099"/>
                  </a:cubicBezTo>
                  <a:cubicBezTo>
                    <a:pt x="1398" y="3223"/>
                    <a:pt x="760" y="4379"/>
                    <a:pt x="213" y="5564"/>
                  </a:cubicBezTo>
                  <a:cubicBezTo>
                    <a:pt x="31" y="5959"/>
                    <a:pt x="0" y="6567"/>
                    <a:pt x="395" y="6901"/>
                  </a:cubicBezTo>
                  <a:cubicBezTo>
                    <a:pt x="1125" y="7509"/>
                    <a:pt x="1885" y="8056"/>
                    <a:pt x="2675" y="8543"/>
                  </a:cubicBezTo>
                  <a:lnTo>
                    <a:pt x="2675" y="8573"/>
                  </a:lnTo>
                  <a:cubicBezTo>
                    <a:pt x="3192" y="8968"/>
                    <a:pt x="3739" y="9363"/>
                    <a:pt x="4256" y="9728"/>
                  </a:cubicBezTo>
                  <a:cubicBezTo>
                    <a:pt x="5319" y="10458"/>
                    <a:pt x="6353" y="11187"/>
                    <a:pt x="7386" y="11917"/>
                  </a:cubicBezTo>
                  <a:cubicBezTo>
                    <a:pt x="8389" y="12616"/>
                    <a:pt x="9392" y="13315"/>
                    <a:pt x="10426" y="14014"/>
                  </a:cubicBezTo>
                  <a:cubicBezTo>
                    <a:pt x="11307" y="14622"/>
                    <a:pt x="12341" y="15169"/>
                    <a:pt x="13131" y="15898"/>
                  </a:cubicBezTo>
                  <a:cubicBezTo>
                    <a:pt x="13861" y="16537"/>
                    <a:pt x="13952" y="17388"/>
                    <a:pt x="14195" y="18269"/>
                  </a:cubicBezTo>
                  <a:cubicBezTo>
                    <a:pt x="14499" y="19303"/>
                    <a:pt x="14985" y="20215"/>
                    <a:pt x="15927" y="20792"/>
                  </a:cubicBezTo>
                  <a:cubicBezTo>
                    <a:pt x="16397" y="21088"/>
                    <a:pt x="16956" y="21264"/>
                    <a:pt x="17508" y="21264"/>
                  </a:cubicBezTo>
                  <a:cubicBezTo>
                    <a:pt x="17920" y="21264"/>
                    <a:pt x="18329" y="21165"/>
                    <a:pt x="18693" y="20944"/>
                  </a:cubicBezTo>
                  <a:cubicBezTo>
                    <a:pt x="19605" y="20427"/>
                    <a:pt x="19727" y="19424"/>
                    <a:pt x="20335" y="18664"/>
                  </a:cubicBezTo>
                  <a:cubicBezTo>
                    <a:pt x="21551" y="17175"/>
                    <a:pt x="23405" y="16415"/>
                    <a:pt x="24317" y="14652"/>
                  </a:cubicBezTo>
                  <a:cubicBezTo>
                    <a:pt x="25229" y="12859"/>
                    <a:pt x="25168" y="10488"/>
                    <a:pt x="23222" y="9455"/>
                  </a:cubicBezTo>
                  <a:cubicBezTo>
                    <a:pt x="22311" y="8999"/>
                    <a:pt x="21338" y="8938"/>
                    <a:pt x="20365" y="8816"/>
                  </a:cubicBezTo>
                  <a:cubicBezTo>
                    <a:pt x="19332" y="8664"/>
                    <a:pt x="18329" y="8360"/>
                    <a:pt x="17386" y="7996"/>
                  </a:cubicBezTo>
                  <a:cubicBezTo>
                    <a:pt x="15380" y="7145"/>
                    <a:pt x="13557" y="5898"/>
                    <a:pt x="11763" y="4682"/>
                  </a:cubicBezTo>
                  <a:cubicBezTo>
                    <a:pt x="10639" y="3892"/>
                    <a:pt x="9484" y="3132"/>
                    <a:pt x="8359" y="2342"/>
                  </a:cubicBezTo>
                  <a:cubicBezTo>
                    <a:pt x="7781" y="1947"/>
                    <a:pt x="7234" y="1552"/>
                    <a:pt x="6657" y="1187"/>
                  </a:cubicBezTo>
                  <a:cubicBezTo>
                    <a:pt x="6110" y="792"/>
                    <a:pt x="5563" y="336"/>
                    <a:pt x="4955" y="123"/>
                  </a:cubicBezTo>
                  <a:cubicBezTo>
                    <a:pt x="4720" y="39"/>
                    <a:pt x="4505" y="1"/>
                    <a:pt x="4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4"/>
            <p:cNvSpPr/>
            <p:nvPr/>
          </p:nvSpPr>
          <p:spPr>
            <a:xfrm>
              <a:off x="7325792" y="2710711"/>
              <a:ext cx="698163" cy="1449043"/>
            </a:xfrm>
            <a:custGeom>
              <a:rect b="b" l="l" r="r" t="t"/>
              <a:pathLst>
                <a:path extrusionOk="0" h="26498" w="12767">
                  <a:moveTo>
                    <a:pt x="5347" y="1193"/>
                  </a:moveTo>
                  <a:cubicBezTo>
                    <a:pt x="5327" y="1193"/>
                    <a:pt x="5302" y="1196"/>
                    <a:pt x="5291" y="1206"/>
                  </a:cubicBezTo>
                  <a:lnTo>
                    <a:pt x="5291" y="1206"/>
                  </a:lnTo>
                  <a:cubicBezTo>
                    <a:pt x="5293" y="1205"/>
                    <a:pt x="5295" y="1205"/>
                    <a:pt x="5296" y="1205"/>
                  </a:cubicBezTo>
                  <a:lnTo>
                    <a:pt x="5296" y="1205"/>
                  </a:lnTo>
                  <a:cubicBezTo>
                    <a:pt x="5314" y="1202"/>
                    <a:pt x="5332" y="1198"/>
                    <a:pt x="5350" y="1193"/>
                  </a:cubicBezTo>
                  <a:lnTo>
                    <a:pt x="5350" y="1193"/>
                  </a:lnTo>
                  <a:cubicBezTo>
                    <a:pt x="5349" y="1193"/>
                    <a:pt x="5348" y="1193"/>
                    <a:pt x="5347" y="1193"/>
                  </a:cubicBezTo>
                  <a:close/>
                  <a:moveTo>
                    <a:pt x="8982" y="0"/>
                  </a:moveTo>
                  <a:cubicBezTo>
                    <a:pt x="8211" y="0"/>
                    <a:pt x="7471" y="273"/>
                    <a:pt x="6748" y="599"/>
                  </a:cubicBezTo>
                  <a:cubicBezTo>
                    <a:pt x="6444" y="720"/>
                    <a:pt x="6080" y="933"/>
                    <a:pt x="5776" y="1024"/>
                  </a:cubicBezTo>
                  <a:cubicBezTo>
                    <a:pt x="5643" y="1104"/>
                    <a:pt x="5488" y="1160"/>
                    <a:pt x="5350" y="1193"/>
                  </a:cubicBezTo>
                  <a:lnTo>
                    <a:pt x="5350" y="1193"/>
                  </a:lnTo>
                  <a:cubicBezTo>
                    <a:pt x="5380" y="1194"/>
                    <a:pt x="5390" y="1202"/>
                    <a:pt x="5296" y="1205"/>
                  </a:cubicBezTo>
                  <a:lnTo>
                    <a:pt x="5296" y="1205"/>
                  </a:lnTo>
                  <a:cubicBezTo>
                    <a:pt x="5294" y="1206"/>
                    <a:pt x="5292" y="1206"/>
                    <a:pt x="5289" y="1207"/>
                  </a:cubicBezTo>
                  <a:cubicBezTo>
                    <a:pt x="5290" y="1206"/>
                    <a:pt x="5290" y="1206"/>
                    <a:pt x="5291" y="1206"/>
                  </a:cubicBezTo>
                  <a:lnTo>
                    <a:pt x="5291" y="1206"/>
                  </a:lnTo>
                  <a:cubicBezTo>
                    <a:pt x="5267" y="1206"/>
                    <a:pt x="5236" y="1207"/>
                    <a:pt x="5198" y="1207"/>
                  </a:cubicBezTo>
                  <a:lnTo>
                    <a:pt x="5107" y="1207"/>
                  </a:lnTo>
                  <a:cubicBezTo>
                    <a:pt x="5107" y="1207"/>
                    <a:pt x="5107" y="1207"/>
                    <a:pt x="5046" y="1176"/>
                  </a:cubicBezTo>
                  <a:cubicBezTo>
                    <a:pt x="4864" y="1116"/>
                    <a:pt x="4529" y="751"/>
                    <a:pt x="4225" y="599"/>
                  </a:cubicBezTo>
                  <a:cubicBezTo>
                    <a:pt x="3889" y="422"/>
                    <a:pt x="3522" y="327"/>
                    <a:pt x="3153" y="327"/>
                  </a:cubicBezTo>
                  <a:cubicBezTo>
                    <a:pt x="2889" y="327"/>
                    <a:pt x="2625" y="376"/>
                    <a:pt x="2371" y="477"/>
                  </a:cubicBezTo>
                  <a:cubicBezTo>
                    <a:pt x="1338" y="872"/>
                    <a:pt x="639" y="1997"/>
                    <a:pt x="426" y="3061"/>
                  </a:cubicBezTo>
                  <a:cubicBezTo>
                    <a:pt x="0" y="5249"/>
                    <a:pt x="1064" y="7316"/>
                    <a:pt x="1763" y="9292"/>
                  </a:cubicBezTo>
                  <a:cubicBezTo>
                    <a:pt x="2614" y="11663"/>
                    <a:pt x="3131" y="14125"/>
                    <a:pt x="3465" y="16648"/>
                  </a:cubicBezTo>
                  <a:cubicBezTo>
                    <a:pt x="3617" y="17955"/>
                    <a:pt x="3709" y="19262"/>
                    <a:pt x="3709" y="20569"/>
                  </a:cubicBezTo>
                  <a:cubicBezTo>
                    <a:pt x="3709" y="21906"/>
                    <a:pt x="3587" y="23183"/>
                    <a:pt x="3739" y="24490"/>
                  </a:cubicBezTo>
                  <a:cubicBezTo>
                    <a:pt x="3739" y="24551"/>
                    <a:pt x="3769" y="24581"/>
                    <a:pt x="3769" y="24611"/>
                  </a:cubicBezTo>
                  <a:cubicBezTo>
                    <a:pt x="3739" y="24946"/>
                    <a:pt x="3861" y="25250"/>
                    <a:pt x="4104" y="25462"/>
                  </a:cubicBezTo>
                  <a:cubicBezTo>
                    <a:pt x="4912" y="26114"/>
                    <a:pt x="5877" y="26498"/>
                    <a:pt x="6921" y="26498"/>
                  </a:cubicBezTo>
                  <a:cubicBezTo>
                    <a:pt x="7095" y="26498"/>
                    <a:pt x="7270" y="26487"/>
                    <a:pt x="7447" y="26465"/>
                  </a:cubicBezTo>
                  <a:cubicBezTo>
                    <a:pt x="8602" y="26344"/>
                    <a:pt x="9545" y="25736"/>
                    <a:pt x="10183" y="24794"/>
                  </a:cubicBezTo>
                  <a:cubicBezTo>
                    <a:pt x="11308" y="23092"/>
                    <a:pt x="11064" y="20751"/>
                    <a:pt x="11095" y="18806"/>
                  </a:cubicBezTo>
                  <a:cubicBezTo>
                    <a:pt x="11156" y="16374"/>
                    <a:pt x="11125" y="13943"/>
                    <a:pt x="11216" y="11511"/>
                  </a:cubicBezTo>
                  <a:cubicBezTo>
                    <a:pt x="11277" y="10325"/>
                    <a:pt x="11429" y="9201"/>
                    <a:pt x="11794" y="8076"/>
                  </a:cubicBezTo>
                  <a:cubicBezTo>
                    <a:pt x="12159" y="6952"/>
                    <a:pt x="12554" y="5827"/>
                    <a:pt x="12645" y="4611"/>
                  </a:cubicBezTo>
                  <a:cubicBezTo>
                    <a:pt x="12767" y="2727"/>
                    <a:pt x="11672" y="538"/>
                    <a:pt x="9697" y="82"/>
                  </a:cubicBezTo>
                  <a:cubicBezTo>
                    <a:pt x="9455" y="25"/>
                    <a:pt x="9217" y="0"/>
                    <a:pt x="89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4"/>
            <p:cNvSpPr/>
            <p:nvPr/>
          </p:nvSpPr>
          <p:spPr>
            <a:xfrm>
              <a:off x="7623332" y="2256335"/>
              <a:ext cx="385693" cy="407786"/>
            </a:xfrm>
            <a:custGeom>
              <a:rect b="b" l="l" r="r" t="t"/>
              <a:pathLst>
                <a:path extrusionOk="0" h="7457" w="7053">
                  <a:moveTo>
                    <a:pt x="3136" y="0"/>
                  </a:moveTo>
                  <a:cubicBezTo>
                    <a:pt x="2986" y="0"/>
                    <a:pt x="2833" y="20"/>
                    <a:pt x="2675" y="63"/>
                  </a:cubicBezTo>
                  <a:cubicBezTo>
                    <a:pt x="1885" y="276"/>
                    <a:pt x="1307" y="944"/>
                    <a:pt x="1307" y="1704"/>
                  </a:cubicBezTo>
                  <a:cubicBezTo>
                    <a:pt x="1064" y="2008"/>
                    <a:pt x="851" y="2373"/>
                    <a:pt x="669" y="2738"/>
                  </a:cubicBezTo>
                  <a:cubicBezTo>
                    <a:pt x="365" y="3406"/>
                    <a:pt x="91" y="4105"/>
                    <a:pt x="31" y="4835"/>
                  </a:cubicBezTo>
                  <a:cubicBezTo>
                    <a:pt x="0" y="5686"/>
                    <a:pt x="426" y="6507"/>
                    <a:pt x="1186" y="6902"/>
                  </a:cubicBezTo>
                  <a:cubicBezTo>
                    <a:pt x="1915" y="7236"/>
                    <a:pt x="2736" y="7418"/>
                    <a:pt x="3526" y="7449"/>
                  </a:cubicBezTo>
                  <a:cubicBezTo>
                    <a:pt x="3634" y="7454"/>
                    <a:pt x="3745" y="7456"/>
                    <a:pt x="3856" y="7456"/>
                  </a:cubicBezTo>
                  <a:cubicBezTo>
                    <a:pt x="4467" y="7456"/>
                    <a:pt x="5119" y="7381"/>
                    <a:pt x="5684" y="7175"/>
                  </a:cubicBezTo>
                  <a:cubicBezTo>
                    <a:pt x="6110" y="6993"/>
                    <a:pt x="6505" y="6750"/>
                    <a:pt x="6748" y="6324"/>
                  </a:cubicBezTo>
                  <a:cubicBezTo>
                    <a:pt x="6991" y="5929"/>
                    <a:pt x="7052" y="5443"/>
                    <a:pt x="7022" y="4987"/>
                  </a:cubicBezTo>
                  <a:cubicBezTo>
                    <a:pt x="6839" y="3558"/>
                    <a:pt x="6171" y="2190"/>
                    <a:pt x="5198" y="1157"/>
                  </a:cubicBezTo>
                  <a:cubicBezTo>
                    <a:pt x="4634" y="568"/>
                    <a:pt x="3941" y="0"/>
                    <a:pt x="31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4"/>
            <p:cNvSpPr/>
            <p:nvPr/>
          </p:nvSpPr>
          <p:spPr>
            <a:xfrm>
              <a:off x="7674845" y="2819916"/>
              <a:ext cx="3390" cy="1695"/>
            </a:xfrm>
            <a:custGeom>
              <a:rect b="b" l="l" r="r" t="t"/>
              <a:pathLst>
                <a:path extrusionOk="0" h="31" w="62">
                  <a:moveTo>
                    <a:pt x="31" y="0"/>
                  </a:moveTo>
                  <a:cubicBezTo>
                    <a:pt x="0" y="0"/>
                    <a:pt x="0" y="30"/>
                    <a:pt x="31" y="30"/>
                  </a:cubicBezTo>
                  <a:cubicBezTo>
                    <a:pt x="61" y="30"/>
                    <a:pt x="61" y="0"/>
                    <a:pt x="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4"/>
            <p:cNvSpPr/>
            <p:nvPr/>
          </p:nvSpPr>
          <p:spPr>
            <a:xfrm>
              <a:off x="7763762" y="2560984"/>
              <a:ext cx="2570" cy="1312"/>
            </a:xfrm>
            <a:custGeom>
              <a:rect b="b" l="l" r="r" t="t"/>
              <a:pathLst>
                <a:path extrusionOk="0" h="24" w="47">
                  <a:moveTo>
                    <a:pt x="8" y="1"/>
                  </a:moveTo>
                  <a:cubicBezTo>
                    <a:pt x="1" y="1"/>
                    <a:pt x="1" y="9"/>
                    <a:pt x="16" y="24"/>
                  </a:cubicBezTo>
                  <a:lnTo>
                    <a:pt x="46" y="24"/>
                  </a:lnTo>
                  <a:cubicBezTo>
                    <a:pt x="31" y="9"/>
                    <a:pt x="16" y="1"/>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2" name="Google Shape;442;p44"/>
          <p:cNvSpPr/>
          <p:nvPr/>
        </p:nvSpPr>
        <p:spPr>
          <a:xfrm flipH="1">
            <a:off x="7013259" y="211252"/>
            <a:ext cx="861300" cy="886200"/>
          </a:xfrm>
          <a:prstGeom prst="roundRect">
            <a:avLst>
              <a:gd fmla="val 142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3" name="Google Shape;443;p44"/>
          <p:cNvGrpSpPr/>
          <p:nvPr/>
        </p:nvGrpSpPr>
        <p:grpSpPr>
          <a:xfrm>
            <a:off x="7304210" y="329124"/>
            <a:ext cx="279497" cy="650326"/>
            <a:chOff x="3300100" y="2659434"/>
            <a:chExt cx="555108" cy="1649735"/>
          </a:xfrm>
        </p:grpSpPr>
        <p:sp>
          <p:nvSpPr>
            <p:cNvPr id="444" name="Google Shape;444;p44"/>
            <p:cNvSpPr/>
            <p:nvPr/>
          </p:nvSpPr>
          <p:spPr>
            <a:xfrm>
              <a:off x="3300100" y="3489878"/>
              <a:ext cx="529603" cy="819291"/>
            </a:xfrm>
            <a:custGeom>
              <a:rect b="b" l="l" r="r" t="t"/>
              <a:pathLst>
                <a:path extrusionOk="0" h="23415" w="15138">
                  <a:moveTo>
                    <a:pt x="3770" y="1"/>
                  </a:moveTo>
                  <a:cubicBezTo>
                    <a:pt x="2326" y="1"/>
                    <a:pt x="1118" y="1255"/>
                    <a:pt x="669" y="2653"/>
                  </a:cubicBezTo>
                  <a:cubicBezTo>
                    <a:pt x="0" y="4568"/>
                    <a:pt x="730" y="6726"/>
                    <a:pt x="1976" y="8246"/>
                  </a:cubicBezTo>
                  <a:cubicBezTo>
                    <a:pt x="2584" y="9006"/>
                    <a:pt x="3374" y="9644"/>
                    <a:pt x="3800" y="10525"/>
                  </a:cubicBezTo>
                  <a:cubicBezTo>
                    <a:pt x="4256" y="11528"/>
                    <a:pt x="4164" y="12744"/>
                    <a:pt x="4164" y="13808"/>
                  </a:cubicBezTo>
                  <a:cubicBezTo>
                    <a:pt x="4195" y="15115"/>
                    <a:pt x="4225" y="16422"/>
                    <a:pt x="4225" y="17729"/>
                  </a:cubicBezTo>
                  <a:cubicBezTo>
                    <a:pt x="4225" y="19006"/>
                    <a:pt x="4012" y="20404"/>
                    <a:pt x="4438" y="21620"/>
                  </a:cubicBezTo>
                  <a:cubicBezTo>
                    <a:pt x="4499" y="21832"/>
                    <a:pt x="4712" y="21984"/>
                    <a:pt x="4924" y="22015"/>
                  </a:cubicBezTo>
                  <a:cubicBezTo>
                    <a:pt x="5015" y="22167"/>
                    <a:pt x="5107" y="22288"/>
                    <a:pt x="5228" y="22410"/>
                  </a:cubicBezTo>
                  <a:cubicBezTo>
                    <a:pt x="5754" y="23053"/>
                    <a:pt x="6645" y="23415"/>
                    <a:pt x="7470" y="23415"/>
                  </a:cubicBezTo>
                  <a:cubicBezTo>
                    <a:pt x="7503" y="23415"/>
                    <a:pt x="7536" y="23414"/>
                    <a:pt x="7569" y="23413"/>
                  </a:cubicBezTo>
                  <a:cubicBezTo>
                    <a:pt x="7994" y="23413"/>
                    <a:pt x="8450" y="23291"/>
                    <a:pt x="8845" y="23140"/>
                  </a:cubicBezTo>
                  <a:cubicBezTo>
                    <a:pt x="9392" y="22896"/>
                    <a:pt x="9848" y="22410"/>
                    <a:pt x="10061" y="21863"/>
                  </a:cubicBezTo>
                  <a:lnTo>
                    <a:pt x="10092" y="21832"/>
                  </a:lnTo>
                  <a:cubicBezTo>
                    <a:pt x="10092" y="21802"/>
                    <a:pt x="10092" y="21802"/>
                    <a:pt x="10092" y="21772"/>
                  </a:cubicBezTo>
                  <a:cubicBezTo>
                    <a:pt x="10213" y="21529"/>
                    <a:pt x="10274" y="21255"/>
                    <a:pt x="10304" y="20981"/>
                  </a:cubicBezTo>
                  <a:cubicBezTo>
                    <a:pt x="10396" y="20525"/>
                    <a:pt x="10396" y="20100"/>
                    <a:pt x="10335" y="19644"/>
                  </a:cubicBezTo>
                  <a:cubicBezTo>
                    <a:pt x="10335" y="19522"/>
                    <a:pt x="10304" y="19431"/>
                    <a:pt x="10274" y="19340"/>
                  </a:cubicBezTo>
                  <a:cubicBezTo>
                    <a:pt x="10244" y="19127"/>
                    <a:pt x="10244" y="18915"/>
                    <a:pt x="10244" y="18702"/>
                  </a:cubicBezTo>
                  <a:cubicBezTo>
                    <a:pt x="10213" y="17729"/>
                    <a:pt x="10213" y="16726"/>
                    <a:pt x="10304" y="15753"/>
                  </a:cubicBezTo>
                  <a:cubicBezTo>
                    <a:pt x="10426" y="13960"/>
                    <a:pt x="10821" y="12167"/>
                    <a:pt x="11703" y="10586"/>
                  </a:cubicBezTo>
                  <a:cubicBezTo>
                    <a:pt x="12706" y="8793"/>
                    <a:pt x="14347" y="7395"/>
                    <a:pt x="14742" y="5297"/>
                  </a:cubicBezTo>
                  <a:cubicBezTo>
                    <a:pt x="15137" y="3382"/>
                    <a:pt x="14377" y="1467"/>
                    <a:pt x="12493" y="708"/>
                  </a:cubicBezTo>
                  <a:cubicBezTo>
                    <a:pt x="12015" y="516"/>
                    <a:pt x="11488" y="409"/>
                    <a:pt x="10959" y="409"/>
                  </a:cubicBezTo>
                  <a:cubicBezTo>
                    <a:pt x="10647" y="409"/>
                    <a:pt x="10335" y="446"/>
                    <a:pt x="10031" y="525"/>
                  </a:cubicBezTo>
                  <a:cubicBezTo>
                    <a:pt x="9149" y="799"/>
                    <a:pt x="8572" y="1437"/>
                    <a:pt x="7842" y="1893"/>
                  </a:cubicBezTo>
                  <a:cubicBezTo>
                    <a:pt x="7664" y="2002"/>
                    <a:pt x="7515" y="2050"/>
                    <a:pt x="7379" y="2050"/>
                  </a:cubicBezTo>
                  <a:cubicBezTo>
                    <a:pt x="7098" y="2050"/>
                    <a:pt x="6873" y="1846"/>
                    <a:pt x="6566" y="1559"/>
                  </a:cubicBezTo>
                  <a:cubicBezTo>
                    <a:pt x="5988" y="1042"/>
                    <a:pt x="5471" y="495"/>
                    <a:pt x="4742" y="191"/>
                  </a:cubicBezTo>
                  <a:cubicBezTo>
                    <a:pt x="4410" y="60"/>
                    <a:pt x="4085" y="1"/>
                    <a:pt x="3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4"/>
            <p:cNvSpPr/>
            <p:nvPr/>
          </p:nvSpPr>
          <p:spPr>
            <a:xfrm>
              <a:off x="3327739" y="2659434"/>
              <a:ext cx="527469" cy="754349"/>
            </a:xfrm>
            <a:custGeom>
              <a:rect b="b" l="l" r="r" t="t"/>
              <a:pathLst>
                <a:path extrusionOk="0" h="21559" w="15077">
                  <a:moveTo>
                    <a:pt x="6554" y="1"/>
                  </a:moveTo>
                  <a:cubicBezTo>
                    <a:pt x="5458" y="1"/>
                    <a:pt x="4541" y="713"/>
                    <a:pt x="4074" y="1707"/>
                  </a:cubicBezTo>
                  <a:cubicBezTo>
                    <a:pt x="4043" y="1767"/>
                    <a:pt x="4013" y="1859"/>
                    <a:pt x="3982" y="1919"/>
                  </a:cubicBezTo>
                  <a:cubicBezTo>
                    <a:pt x="3800" y="1980"/>
                    <a:pt x="3618" y="2102"/>
                    <a:pt x="3587" y="2284"/>
                  </a:cubicBezTo>
                  <a:cubicBezTo>
                    <a:pt x="3222" y="3530"/>
                    <a:pt x="3435" y="4868"/>
                    <a:pt x="3466" y="6144"/>
                  </a:cubicBezTo>
                  <a:cubicBezTo>
                    <a:pt x="3526" y="7391"/>
                    <a:pt x="3618" y="8667"/>
                    <a:pt x="3618" y="9944"/>
                  </a:cubicBezTo>
                  <a:cubicBezTo>
                    <a:pt x="3618" y="11099"/>
                    <a:pt x="3435" y="12102"/>
                    <a:pt x="2736" y="13014"/>
                  </a:cubicBezTo>
                  <a:cubicBezTo>
                    <a:pt x="2067" y="13895"/>
                    <a:pt x="1338" y="14746"/>
                    <a:pt x="821" y="15749"/>
                  </a:cubicBezTo>
                  <a:cubicBezTo>
                    <a:pt x="304" y="16752"/>
                    <a:pt x="0" y="17908"/>
                    <a:pt x="304" y="19063"/>
                  </a:cubicBezTo>
                  <a:cubicBezTo>
                    <a:pt x="578" y="20096"/>
                    <a:pt x="1338" y="21008"/>
                    <a:pt x="2371" y="21342"/>
                  </a:cubicBezTo>
                  <a:cubicBezTo>
                    <a:pt x="2661" y="21436"/>
                    <a:pt x="2949" y="21479"/>
                    <a:pt x="3233" y="21479"/>
                  </a:cubicBezTo>
                  <a:cubicBezTo>
                    <a:pt x="4139" y="21479"/>
                    <a:pt x="4997" y="21047"/>
                    <a:pt x="5715" y="20491"/>
                  </a:cubicBezTo>
                  <a:cubicBezTo>
                    <a:pt x="5897" y="20309"/>
                    <a:pt x="6080" y="20157"/>
                    <a:pt x="6262" y="19974"/>
                  </a:cubicBezTo>
                  <a:cubicBezTo>
                    <a:pt x="6292" y="19944"/>
                    <a:pt x="6444" y="19792"/>
                    <a:pt x="6566" y="19670"/>
                  </a:cubicBezTo>
                  <a:cubicBezTo>
                    <a:pt x="6596" y="19701"/>
                    <a:pt x="6627" y="19731"/>
                    <a:pt x="6627" y="19731"/>
                  </a:cubicBezTo>
                  <a:cubicBezTo>
                    <a:pt x="6840" y="19944"/>
                    <a:pt x="7052" y="20157"/>
                    <a:pt x="7295" y="20339"/>
                  </a:cubicBezTo>
                  <a:cubicBezTo>
                    <a:pt x="8231" y="21077"/>
                    <a:pt x="9449" y="21559"/>
                    <a:pt x="10631" y="21559"/>
                  </a:cubicBezTo>
                  <a:cubicBezTo>
                    <a:pt x="11638" y="21559"/>
                    <a:pt x="12619" y="21209"/>
                    <a:pt x="13375" y="20370"/>
                  </a:cubicBezTo>
                  <a:cubicBezTo>
                    <a:pt x="15077" y="18455"/>
                    <a:pt x="14043" y="15841"/>
                    <a:pt x="12645" y="14108"/>
                  </a:cubicBezTo>
                  <a:cubicBezTo>
                    <a:pt x="12007" y="13318"/>
                    <a:pt x="11247" y="12619"/>
                    <a:pt x="10730" y="11707"/>
                  </a:cubicBezTo>
                  <a:cubicBezTo>
                    <a:pt x="10244" y="10856"/>
                    <a:pt x="10092" y="9853"/>
                    <a:pt x="10061" y="8880"/>
                  </a:cubicBezTo>
                  <a:cubicBezTo>
                    <a:pt x="10001" y="6661"/>
                    <a:pt x="10365" y="4290"/>
                    <a:pt x="9423" y="2193"/>
                  </a:cubicBezTo>
                  <a:cubicBezTo>
                    <a:pt x="8937" y="1068"/>
                    <a:pt x="7964" y="96"/>
                    <a:pt x="6688" y="5"/>
                  </a:cubicBezTo>
                  <a:cubicBezTo>
                    <a:pt x="6643" y="2"/>
                    <a:pt x="6598" y="1"/>
                    <a:pt x="65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46" name="Google Shape;446;p44"/>
          <p:cNvPicPr preferRelativeResize="0"/>
          <p:nvPr/>
        </p:nvPicPr>
        <p:blipFill>
          <a:blip r:embed="rId3">
            <a:alphaModFix/>
          </a:blip>
          <a:stretch>
            <a:fillRect/>
          </a:stretch>
        </p:blipFill>
        <p:spPr>
          <a:xfrm>
            <a:off x="3504300" y="1497125"/>
            <a:ext cx="2443826" cy="3258424"/>
          </a:xfrm>
          <a:prstGeom prst="rect">
            <a:avLst/>
          </a:prstGeom>
          <a:noFill/>
          <a:ln>
            <a:noFill/>
          </a:ln>
        </p:spPr>
      </p:pic>
      <p:sp>
        <p:nvSpPr>
          <p:cNvPr id="447" name="Google Shape;447;p44"/>
          <p:cNvSpPr/>
          <p:nvPr/>
        </p:nvSpPr>
        <p:spPr>
          <a:xfrm>
            <a:off x="6406325" y="1398025"/>
            <a:ext cx="2524800" cy="345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pic>
        <p:nvPicPr>
          <p:cNvPr id="448" name="Google Shape;448;p44"/>
          <p:cNvPicPr preferRelativeResize="0"/>
          <p:nvPr/>
        </p:nvPicPr>
        <p:blipFill>
          <a:blip r:embed="rId4">
            <a:alphaModFix/>
          </a:blip>
          <a:stretch>
            <a:fillRect/>
          </a:stretch>
        </p:blipFill>
        <p:spPr>
          <a:xfrm>
            <a:off x="6510025" y="1497113"/>
            <a:ext cx="2317417" cy="3258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7"/>
          <p:cNvSpPr txBox="1"/>
          <p:nvPr>
            <p:ph type="title"/>
          </p:nvPr>
        </p:nvSpPr>
        <p:spPr>
          <a:xfrm>
            <a:off x="720000" y="1402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OBJECTIVES</a:t>
            </a:r>
            <a:endParaRPr/>
          </a:p>
        </p:txBody>
      </p:sp>
      <p:sp>
        <p:nvSpPr>
          <p:cNvPr id="246" name="Google Shape;246;p27"/>
          <p:cNvSpPr txBox="1"/>
          <p:nvPr>
            <p:ph idx="2" type="title"/>
          </p:nvPr>
        </p:nvSpPr>
        <p:spPr>
          <a:xfrm>
            <a:off x="493775" y="786733"/>
            <a:ext cx="734700" cy="7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47" name="Google Shape;247;p27"/>
          <p:cNvSpPr txBox="1"/>
          <p:nvPr>
            <p:ph idx="3" type="title"/>
          </p:nvPr>
        </p:nvSpPr>
        <p:spPr>
          <a:xfrm>
            <a:off x="493775" y="3283866"/>
            <a:ext cx="734700" cy="7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248" name="Google Shape;248;p27"/>
          <p:cNvSpPr txBox="1"/>
          <p:nvPr>
            <p:ph idx="4" type="title"/>
          </p:nvPr>
        </p:nvSpPr>
        <p:spPr>
          <a:xfrm>
            <a:off x="493779" y="1613158"/>
            <a:ext cx="734700" cy="7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49" name="Google Shape;249;p27"/>
          <p:cNvSpPr txBox="1"/>
          <p:nvPr>
            <p:ph idx="5" type="title"/>
          </p:nvPr>
        </p:nvSpPr>
        <p:spPr>
          <a:xfrm>
            <a:off x="493779" y="4128141"/>
            <a:ext cx="734700" cy="7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250" name="Google Shape;250;p27"/>
          <p:cNvSpPr txBox="1"/>
          <p:nvPr>
            <p:ph idx="6" type="title"/>
          </p:nvPr>
        </p:nvSpPr>
        <p:spPr>
          <a:xfrm>
            <a:off x="493783" y="2439596"/>
            <a:ext cx="734700" cy="7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51" name="Google Shape;251;p27"/>
          <p:cNvSpPr txBox="1"/>
          <p:nvPr>
            <p:ph idx="1" type="subTitle"/>
          </p:nvPr>
        </p:nvSpPr>
        <p:spPr>
          <a:xfrm>
            <a:off x="1380875" y="786725"/>
            <a:ext cx="7516200" cy="73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a:t>
            </a:r>
            <a:r>
              <a:rPr lang="en" sz="1600"/>
              <a:t>DENTIFY AND DEFINE THE FUNCTIONS OF THE FOLLOWING STRUCTURES: BONES, CARTILAGE, JOINTS, MUSCLES, SYNOVIUM, TENDONS, LIGAMENTS.</a:t>
            </a:r>
            <a:endParaRPr sz="1600"/>
          </a:p>
        </p:txBody>
      </p:sp>
      <p:sp>
        <p:nvSpPr>
          <p:cNvPr id="252" name="Google Shape;252;p27"/>
          <p:cNvSpPr txBox="1"/>
          <p:nvPr>
            <p:ph idx="9" type="subTitle"/>
          </p:nvPr>
        </p:nvSpPr>
        <p:spPr>
          <a:xfrm>
            <a:off x="1380884" y="1755050"/>
            <a:ext cx="75162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DESCRIBE HOW MUSCULOSKELETAL TISSUES HEAL.</a:t>
            </a:r>
            <a:endParaRPr sz="1600"/>
          </a:p>
        </p:txBody>
      </p:sp>
      <p:sp>
        <p:nvSpPr>
          <p:cNvPr id="253" name="Google Shape;253;p27"/>
          <p:cNvSpPr txBox="1"/>
          <p:nvPr>
            <p:ph idx="13" type="subTitle"/>
          </p:nvPr>
        </p:nvSpPr>
        <p:spPr>
          <a:xfrm>
            <a:off x="1380875" y="4260825"/>
            <a:ext cx="7516200" cy="44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LIST THE SIGNS AND SYMPTOMS OF SPRAINS, STRAINS, RUPTURED TENDONS, DISLOCATIONS, AND FRACTURES.</a:t>
            </a:r>
            <a:endParaRPr sz="1600"/>
          </a:p>
        </p:txBody>
      </p:sp>
      <p:sp>
        <p:nvSpPr>
          <p:cNvPr id="254" name="Google Shape;254;p27"/>
          <p:cNvSpPr txBox="1"/>
          <p:nvPr>
            <p:ph idx="14" type="subTitle"/>
          </p:nvPr>
        </p:nvSpPr>
        <p:spPr>
          <a:xfrm>
            <a:off x="1380867" y="3425463"/>
            <a:ext cx="7516200" cy="44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DESCRIBE AND DEMONSTRATE THE GENERAL ASSESSMENT OF MUSCULOSKELETAL INJURIES.</a:t>
            </a:r>
            <a:endParaRPr sz="1600"/>
          </a:p>
        </p:txBody>
      </p:sp>
      <p:sp>
        <p:nvSpPr>
          <p:cNvPr id="255" name="Google Shape;255;p27"/>
          <p:cNvSpPr txBox="1"/>
          <p:nvPr>
            <p:ph idx="15" type="subTitle"/>
          </p:nvPr>
        </p:nvSpPr>
        <p:spPr>
          <a:xfrm>
            <a:off x="1380884" y="2590113"/>
            <a:ext cx="7516200" cy="44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t>EXPLAIN THE DIFFERENCE BETWEEN A SPRAIN AND STRAIN.</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5"/>
          <p:cNvSpPr txBox="1"/>
          <p:nvPr>
            <p:ph type="title"/>
          </p:nvPr>
        </p:nvSpPr>
        <p:spPr>
          <a:xfrm>
            <a:off x="720000" y="27357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TIB-FIB AND ANKLE INJURIES</a:t>
            </a:r>
            <a:endParaRPr/>
          </a:p>
        </p:txBody>
      </p:sp>
      <p:sp>
        <p:nvSpPr>
          <p:cNvPr id="454" name="Google Shape;454;p45"/>
          <p:cNvSpPr txBox="1"/>
          <p:nvPr>
            <p:ph idx="1" type="body"/>
          </p:nvPr>
        </p:nvSpPr>
        <p:spPr>
          <a:xfrm>
            <a:off x="1005750" y="1493375"/>
            <a:ext cx="3985200" cy="2877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t>Boot top fractures</a:t>
            </a:r>
            <a:endParaRPr sz="2200"/>
          </a:p>
          <a:p>
            <a:pPr indent="-368300" lvl="0" marL="457200" rtl="0" algn="l">
              <a:lnSpc>
                <a:spcPct val="115000"/>
              </a:lnSpc>
              <a:spcBef>
                <a:spcPts val="0"/>
              </a:spcBef>
              <a:spcAft>
                <a:spcPts val="0"/>
              </a:spcAft>
              <a:buSzPts val="2200"/>
              <a:buChar char="●"/>
            </a:pPr>
            <a:r>
              <a:rPr lang="en" sz="2200"/>
              <a:t>Common with skiers</a:t>
            </a:r>
            <a:endParaRPr sz="2200"/>
          </a:p>
          <a:p>
            <a:pPr indent="0" lvl="0" marL="0" rtl="0" algn="l">
              <a:lnSpc>
                <a:spcPct val="115000"/>
              </a:lnSpc>
              <a:spcBef>
                <a:spcPts val="0"/>
              </a:spcBef>
              <a:spcAft>
                <a:spcPts val="0"/>
              </a:spcAft>
              <a:buNone/>
            </a:pPr>
            <a:r>
              <a:t/>
            </a:r>
            <a:endParaRPr sz="2200"/>
          </a:p>
          <a:p>
            <a:pPr indent="0" lvl="0" marL="0" rtl="0" algn="l">
              <a:lnSpc>
                <a:spcPct val="115000"/>
              </a:lnSpc>
              <a:spcBef>
                <a:spcPts val="0"/>
              </a:spcBef>
              <a:spcAft>
                <a:spcPts val="0"/>
              </a:spcAft>
              <a:buNone/>
            </a:pPr>
            <a:r>
              <a:rPr lang="en" sz="2200"/>
              <a:t>Stiff ski and snowboard boots help prevent ankle injuries</a:t>
            </a:r>
            <a:endParaRPr sz="2200"/>
          </a:p>
          <a:p>
            <a:pPr indent="-368300" lvl="0" marL="457200" rtl="0" algn="l">
              <a:lnSpc>
                <a:spcPct val="115000"/>
              </a:lnSpc>
              <a:spcBef>
                <a:spcPts val="0"/>
              </a:spcBef>
              <a:spcAft>
                <a:spcPts val="0"/>
              </a:spcAft>
              <a:buSzPts val="2200"/>
              <a:buChar char="●"/>
            </a:pPr>
            <a:r>
              <a:rPr lang="en" sz="2200"/>
              <a:t>Increased likelihood of tib-fib and knee injuries</a:t>
            </a:r>
            <a:endParaRPr sz="2200"/>
          </a:p>
        </p:txBody>
      </p:sp>
      <p:sp>
        <p:nvSpPr>
          <p:cNvPr id="455" name="Google Shape;455;p45"/>
          <p:cNvSpPr/>
          <p:nvPr/>
        </p:nvSpPr>
        <p:spPr>
          <a:xfrm flipH="1">
            <a:off x="4990950" y="1091525"/>
            <a:ext cx="2801400" cy="3681000"/>
          </a:xfrm>
          <a:prstGeom prst="roundRect">
            <a:avLst>
              <a:gd fmla="val 142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 name="Google Shape;456;p45"/>
          <p:cNvGrpSpPr/>
          <p:nvPr/>
        </p:nvGrpSpPr>
        <p:grpSpPr>
          <a:xfrm>
            <a:off x="5353972" y="1383879"/>
            <a:ext cx="2075356" cy="3096293"/>
            <a:chOff x="5979125" y="2400258"/>
            <a:chExt cx="1147683" cy="1712267"/>
          </a:xfrm>
        </p:grpSpPr>
        <p:sp>
          <p:nvSpPr>
            <p:cNvPr id="457" name="Google Shape;457;p45"/>
            <p:cNvSpPr/>
            <p:nvPr/>
          </p:nvSpPr>
          <p:spPr>
            <a:xfrm>
              <a:off x="6419100" y="3894975"/>
              <a:ext cx="115525" cy="79825"/>
            </a:xfrm>
            <a:custGeom>
              <a:rect b="b" l="l" r="r" t="t"/>
              <a:pathLst>
                <a:path extrusionOk="0" h="3193" w="4621">
                  <a:moveTo>
                    <a:pt x="882" y="1"/>
                  </a:moveTo>
                  <a:cubicBezTo>
                    <a:pt x="791" y="1"/>
                    <a:pt x="669" y="1"/>
                    <a:pt x="578" y="31"/>
                  </a:cubicBezTo>
                  <a:cubicBezTo>
                    <a:pt x="457" y="92"/>
                    <a:pt x="396" y="214"/>
                    <a:pt x="305" y="305"/>
                  </a:cubicBezTo>
                  <a:cubicBezTo>
                    <a:pt x="183" y="457"/>
                    <a:pt x="61" y="639"/>
                    <a:pt x="31" y="852"/>
                  </a:cubicBezTo>
                  <a:cubicBezTo>
                    <a:pt x="1" y="1217"/>
                    <a:pt x="335" y="1490"/>
                    <a:pt x="608" y="1703"/>
                  </a:cubicBezTo>
                  <a:cubicBezTo>
                    <a:pt x="1095" y="2068"/>
                    <a:pt x="1581" y="2432"/>
                    <a:pt x="2067" y="2797"/>
                  </a:cubicBezTo>
                  <a:cubicBezTo>
                    <a:pt x="2311" y="2980"/>
                    <a:pt x="2615" y="3162"/>
                    <a:pt x="2919" y="3192"/>
                  </a:cubicBezTo>
                  <a:cubicBezTo>
                    <a:pt x="3283" y="3192"/>
                    <a:pt x="3587" y="2949"/>
                    <a:pt x="3861" y="2736"/>
                  </a:cubicBezTo>
                  <a:lnTo>
                    <a:pt x="4408" y="2281"/>
                  </a:lnTo>
                  <a:cubicBezTo>
                    <a:pt x="4499" y="2220"/>
                    <a:pt x="4621" y="2129"/>
                    <a:pt x="4621" y="1977"/>
                  </a:cubicBezTo>
                  <a:cubicBezTo>
                    <a:pt x="4621" y="1916"/>
                    <a:pt x="4560" y="1855"/>
                    <a:pt x="4530" y="1794"/>
                  </a:cubicBezTo>
                  <a:cubicBezTo>
                    <a:pt x="4134" y="1156"/>
                    <a:pt x="3557" y="639"/>
                    <a:pt x="2888" y="305"/>
                  </a:cubicBezTo>
                  <a:cubicBezTo>
                    <a:pt x="2311" y="31"/>
                    <a:pt x="1520" y="31"/>
                    <a:pt x="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8" name="Google Shape;458;p45"/>
            <p:cNvGrpSpPr/>
            <p:nvPr/>
          </p:nvGrpSpPr>
          <p:grpSpPr>
            <a:xfrm>
              <a:off x="5979125" y="3553025"/>
              <a:ext cx="689250" cy="536350"/>
              <a:chOff x="5979125" y="3553025"/>
              <a:chExt cx="689250" cy="536350"/>
            </a:xfrm>
          </p:grpSpPr>
          <p:sp>
            <p:nvSpPr>
              <p:cNvPr id="459" name="Google Shape;459;p45"/>
              <p:cNvSpPr/>
              <p:nvPr/>
            </p:nvSpPr>
            <p:spPr>
              <a:xfrm>
                <a:off x="6469250" y="3553025"/>
                <a:ext cx="130725" cy="369025"/>
              </a:xfrm>
              <a:custGeom>
                <a:rect b="b" l="l" r="r" t="t"/>
                <a:pathLst>
                  <a:path extrusionOk="0" h="14761" w="5229">
                    <a:moveTo>
                      <a:pt x="1612" y="1"/>
                    </a:moveTo>
                    <a:cubicBezTo>
                      <a:pt x="1612" y="1"/>
                      <a:pt x="1703" y="9119"/>
                      <a:pt x="1520" y="10062"/>
                    </a:cubicBezTo>
                    <a:cubicBezTo>
                      <a:pt x="1369" y="11004"/>
                      <a:pt x="1" y="12615"/>
                      <a:pt x="1520" y="13496"/>
                    </a:cubicBezTo>
                    <a:cubicBezTo>
                      <a:pt x="1520" y="13496"/>
                      <a:pt x="2068" y="13648"/>
                      <a:pt x="2797" y="14439"/>
                    </a:cubicBezTo>
                    <a:cubicBezTo>
                      <a:pt x="2999" y="14666"/>
                      <a:pt x="3267" y="14761"/>
                      <a:pt x="3550" y="14761"/>
                    </a:cubicBezTo>
                    <a:cubicBezTo>
                      <a:pt x="4286" y="14761"/>
                      <a:pt x="5124" y="14120"/>
                      <a:pt x="5168" y="13527"/>
                    </a:cubicBezTo>
                    <a:cubicBezTo>
                      <a:pt x="5229" y="12737"/>
                      <a:pt x="5016" y="10730"/>
                      <a:pt x="4986" y="10670"/>
                    </a:cubicBezTo>
                    <a:cubicBezTo>
                      <a:pt x="4955" y="10639"/>
                      <a:pt x="4682" y="1"/>
                      <a:pt x="46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5"/>
              <p:cNvSpPr/>
              <p:nvPr/>
            </p:nvSpPr>
            <p:spPr>
              <a:xfrm>
                <a:off x="5979125" y="3962625"/>
                <a:ext cx="382250" cy="126750"/>
              </a:xfrm>
              <a:custGeom>
                <a:rect b="b" l="l" r="r" t="t"/>
                <a:pathLst>
                  <a:path extrusionOk="0" h="5070" w="15290">
                    <a:moveTo>
                      <a:pt x="13405" y="0"/>
                    </a:moveTo>
                    <a:lnTo>
                      <a:pt x="8450" y="1793"/>
                    </a:lnTo>
                    <a:lnTo>
                      <a:pt x="7721" y="1854"/>
                    </a:lnTo>
                    <a:cubicBezTo>
                      <a:pt x="7721" y="1854"/>
                      <a:pt x="6657" y="2584"/>
                      <a:pt x="6171" y="2705"/>
                    </a:cubicBezTo>
                    <a:cubicBezTo>
                      <a:pt x="5715" y="2827"/>
                      <a:pt x="3557" y="2736"/>
                      <a:pt x="3314" y="3222"/>
                    </a:cubicBezTo>
                    <a:lnTo>
                      <a:pt x="1824" y="3435"/>
                    </a:lnTo>
                    <a:cubicBezTo>
                      <a:pt x="1824" y="3435"/>
                      <a:pt x="0" y="3678"/>
                      <a:pt x="0" y="4195"/>
                    </a:cubicBezTo>
                    <a:cubicBezTo>
                      <a:pt x="0" y="4195"/>
                      <a:pt x="732" y="4644"/>
                      <a:pt x="1655" y="4644"/>
                    </a:cubicBezTo>
                    <a:cubicBezTo>
                      <a:pt x="1979" y="4644"/>
                      <a:pt x="2327" y="4588"/>
                      <a:pt x="2675" y="4438"/>
                    </a:cubicBezTo>
                    <a:cubicBezTo>
                      <a:pt x="2675" y="4438"/>
                      <a:pt x="2785" y="4657"/>
                      <a:pt x="3229" y="4657"/>
                    </a:cubicBezTo>
                    <a:cubicBezTo>
                      <a:pt x="3404" y="4657"/>
                      <a:pt x="3630" y="4623"/>
                      <a:pt x="3922" y="4529"/>
                    </a:cubicBezTo>
                    <a:cubicBezTo>
                      <a:pt x="3922" y="4529"/>
                      <a:pt x="4165" y="4515"/>
                      <a:pt x="4541" y="4515"/>
                    </a:cubicBezTo>
                    <a:cubicBezTo>
                      <a:pt x="5293" y="4515"/>
                      <a:pt x="6576" y="4570"/>
                      <a:pt x="7508" y="4894"/>
                    </a:cubicBezTo>
                    <a:cubicBezTo>
                      <a:pt x="7879" y="5017"/>
                      <a:pt x="8187" y="5069"/>
                      <a:pt x="8440" y="5069"/>
                    </a:cubicBezTo>
                    <a:cubicBezTo>
                      <a:pt x="9120" y="5069"/>
                      <a:pt x="9401" y="4693"/>
                      <a:pt x="9423" y="4316"/>
                    </a:cubicBezTo>
                    <a:cubicBezTo>
                      <a:pt x="9477" y="3862"/>
                      <a:pt x="12703" y="3149"/>
                      <a:pt x="14597" y="3149"/>
                    </a:cubicBezTo>
                    <a:cubicBezTo>
                      <a:pt x="14857" y="3149"/>
                      <a:pt x="15092" y="3162"/>
                      <a:pt x="15290" y="3192"/>
                    </a:cubicBezTo>
                    <a:cubicBezTo>
                      <a:pt x="15290" y="3192"/>
                      <a:pt x="14621" y="730"/>
                      <a:pt x="134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5"/>
              <p:cNvSpPr/>
              <p:nvPr/>
            </p:nvSpPr>
            <p:spPr>
              <a:xfrm>
                <a:off x="6327925" y="3936025"/>
                <a:ext cx="120825" cy="109525"/>
              </a:xfrm>
              <a:custGeom>
                <a:rect b="b" l="l" r="r" t="t"/>
                <a:pathLst>
                  <a:path extrusionOk="0" h="4381" w="4833">
                    <a:moveTo>
                      <a:pt x="3496" y="0"/>
                    </a:moveTo>
                    <a:cubicBezTo>
                      <a:pt x="2614" y="122"/>
                      <a:pt x="1702" y="31"/>
                      <a:pt x="851" y="274"/>
                    </a:cubicBezTo>
                    <a:cubicBezTo>
                      <a:pt x="547" y="395"/>
                      <a:pt x="0" y="608"/>
                      <a:pt x="30" y="1003"/>
                    </a:cubicBezTo>
                    <a:cubicBezTo>
                      <a:pt x="61" y="1186"/>
                      <a:pt x="152" y="1338"/>
                      <a:pt x="243" y="1459"/>
                    </a:cubicBezTo>
                    <a:cubicBezTo>
                      <a:pt x="638" y="2067"/>
                      <a:pt x="1064" y="2705"/>
                      <a:pt x="1277" y="3404"/>
                    </a:cubicBezTo>
                    <a:cubicBezTo>
                      <a:pt x="1368" y="3708"/>
                      <a:pt x="1459" y="4043"/>
                      <a:pt x="1702" y="4225"/>
                    </a:cubicBezTo>
                    <a:cubicBezTo>
                      <a:pt x="1854" y="4347"/>
                      <a:pt x="2037" y="4377"/>
                      <a:pt x="2219" y="4377"/>
                    </a:cubicBezTo>
                    <a:cubicBezTo>
                      <a:pt x="2251" y="4379"/>
                      <a:pt x="2282" y="4380"/>
                      <a:pt x="2313" y="4380"/>
                    </a:cubicBezTo>
                    <a:cubicBezTo>
                      <a:pt x="2699" y="4380"/>
                      <a:pt x="3039" y="4212"/>
                      <a:pt x="3404" y="4043"/>
                    </a:cubicBezTo>
                    <a:cubicBezTo>
                      <a:pt x="3860" y="3830"/>
                      <a:pt x="4347" y="3617"/>
                      <a:pt x="4833" y="3374"/>
                    </a:cubicBezTo>
                    <a:cubicBezTo>
                      <a:pt x="4742" y="3374"/>
                      <a:pt x="4711" y="3313"/>
                      <a:pt x="4681" y="3222"/>
                    </a:cubicBezTo>
                    <a:cubicBezTo>
                      <a:pt x="4438" y="2797"/>
                      <a:pt x="4225" y="2341"/>
                      <a:pt x="4012" y="1885"/>
                    </a:cubicBezTo>
                    <a:cubicBezTo>
                      <a:pt x="3860" y="1611"/>
                      <a:pt x="3739" y="1338"/>
                      <a:pt x="3648" y="1034"/>
                    </a:cubicBezTo>
                    <a:cubicBezTo>
                      <a:pt x="3556" y="699"/>
                      <a:pt x="3526" y="335"/>
                      <a:pt x="34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5"/>
              <p:cNvSpPr/>
              <p:nvPr/>
            </p:nvSpPr>
            <p:spPr>
              <a:xfrm>
                <a:off x="6419850" y="3923550"/>
                <a:ext cx="104150" cy="96950"/>
              </a:xfrm>
              <a:custGeom>
                <a:rect b="b" l="l" r="r" t="t"/>
                <a:pathLst>
                  <a:path extrusionOk="0" h="3878" w="4166">
                    <a:moveTo>
                      <a:pt x="1451" y="1"/>
                    </a:moveTo>
                    <a:cubicBezTo>
                      <a:pt x="1242" y="1"/>
                      <a:pt x="1040" y="147"/>
                      <a:pt x="882" y="226"/>
                    </a:cubicBezTo>
                    <a:cubicBezTo>
                      <a:pt x="578" y="347"/>
                      <a:pt x="305" y="469"/>
                      <a:pt x="1" y="560"/>
                    </a:cubicBezTo>
                    <a:cubicBezTo>
                      <a:pt x="153" y="1107"/>
                      <a:pt x="183" y="1654"/>
                      <a:pt x="396" y="2171"/>
                    </a:cubicBezTo>
                    <a:cubicBezTo>
                      <a:pt x="548" y="2566"/>
                      <a:pt x="791" y="2931"/>
                      <a:pt x="1034" y="3265"/>
                    </a:cubicBezTo>
                    <a:cubicBezTo>
                      <a:pt x="1217" y="3539"/>
                      <a:pt x="1430" y="3843"/>
                      <a:pt x="1764" y="3873"/>
                    </a:cubicBezTo>
                    <a:cubicBezTo>
                      <a:pt x="1790" y="3876"/>
                      <a:pt x="1815" y="3878"/>
                      <a:pt x="1840" y="3878"/>
                    </a:cubicBezTo>
                    <a:cubicBezTo>
                      <a:pt x="2052" y="3878"/>
                      <a:pt x="2242" y="3769"/>
                      <a:pt x="2433" y="3660"/>
                    </a:cubicBezTo>
                    <a:cubicBezTo>
                      <a:pt x="2980" y="3356"/>
                      <a:pt x="3527" y="2961"/>
                      <a:pt x="4013" y="2566"/>
                    </a:cubicBezTo>
                    <a:cubicBezTo>
                      <a:pt x="4074" y="2505"/>
                      <a:pt x="4135" y="2445"/>
                      <a:pt x="4135" y="2384"/>
                    </a:cubicBezTo>
                    <a:cubicBezTo>
                      <a:pt x="4165" y="2293"/>
                      <a:pt x="4104" y="2232"/>
                      <a:pt x="4044" y="2171"/>
                    </a:cubicBezTo>
                    <a:cubicBezTo>
                      <a:pt x="3892" y="1958"/>
                      <a:pt x="3740" y="1776"/>
                      <a:pt x="3588" y="1593"/>
                    </a:cubicBezTo>
                    <a:cubicBezTo>
                      <a:pt x="3405" y="1320"/>
                      <a:pt x="3162" y="1077"/>
                      <a:pt x="2919" y="864"/>
                    </a:cubicBezTo>
                    <a:cubicBezTo>
                      <a:pt x="2706" y="682"/>
                      <a:pt x="2493" y="560"/>
                      <a:pt x="2250" y="408"/>
                    </a:cubicBezTo>
                    <a:cubicBezTo>
                      <a:pt x="2068" y="286"/>
                      <a:pt x="1794" y="43"/>
                      <a:pt x="1551" y="13"/>
                    </a:cubicBezTo>
                    <a:cubicBezTo>
                      <a:pt x="1518" y="4"/>
                      <a:pt x="1484" y="1"/>
                      <a:pt x="1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5"/>
              <p:cNvSpPr/>
              <p:nvPr/>
            </p:nvSpPr>
            <p:spPr>
              <a:xfrm>
                <a:off x="6510300" y="3942850"/>
                <a:ext cx="158075" cy="113175"/>
              </a:xfrm>
              <a:custGeom>
                <a:rect b="b" l="l" r="r" t="t"/>
                <a:pathLst>
                  <a:path extrusionOk="0" h="4527" w="6323">
                    <a:moveTo>
                      <a:pt x="3708" y="1"/>
                    </a:moveTo>
                    <a:cubicBezTo>
                      <a:pt x="3526" y="1"/>
                      <a:pt x="3313" y="62"/>
                      <a:pt x="3131" y="122"/>
                    </a:cubicBezTo>
                    <a:cubicBezTo>
                      <a:pt x="2857" y="214"/>
                      <a:pt x="2614" y="335"/>
                      <a:pt x="2371" y="457"/>
                    </a:cubicBezTo>
                    <a:cubicBezTo>
                      <a:pt x="2067" y="609"/>
                      <a:pt x="1763" y="761"/>
                      <a:pt x="1459" y="882"/>
                    </a:cubicBezTo>
                    <a:cubicBezTo>
                      <a:pt x="1216" y="1004"/>
                      <a:pt x="882" y="1065"/>
                      <a:pt x="821" y="1338"/>
                    </a:cubicBezTo>
                    <a:cubicBezTo>
                      <a:pt x="760" y="1612"/>
                      <a:pt x="669" y="1885"/>
                      <a:pt x="486" y="2128"/>
                    </a:cubicBezTo>
                    <a:cubicBezTo>
                      <a:pt x="456" y="2189"/>
                      <a:pt x="0" y="2767"/>
                      <a:pt x="0" y="2767"/>
                    </a:cubicBezTo>
                    <a:cubicBezTo>
                      <a:pt x="274" y="3101"/>
                      <a:pt x="547" y="3405"/>
                      <a:pt x="912" y="3587"/>
                    </a:cubicBezTo>
                    <a:cubicBezTo>
                      <a:pt x="1398" y="3800"/>
                      <a:pt x="1945" y="3739"/>
                      <a:pt x="2401" y="3983"/>
                    </a:cubicBezTo>
                    <a:cubicBezTo>
                      <a:pt x="2584" y="4074"/>
                      <a:pt x="2705" y="4195"/>
                      <a:pt x="2888" y="4287"/>
                    </a:cubicBezTo>
                    <a:cubicBezTo>
                      <a:pt x="3194" y="4461"/>
                      <a:pt x="3547" y="4526"/>
                      <a:pt x="3902" y="4526"/>
                    </a:cubicBezTo>
                    <a:cubicBezTo>
                      <a:pt x="4041" y="4526"/>
                      <a:pt x="4180" y="4516"/>
                      <a:pt x="4316" y="4499"/>
                    </a:cubicBezTo>
                    <a:cubicBezTo>
                      <a:pt x="4681" y="4469"/>
                      <a:pt x="5015" y="4408"/>
                      <a:pt x="5350" y="4317"/>
                    </a:cubicBezTo>
                    <a:cubicBezTo>
                      <a:pt x="5532" y="4256"/>
                      <a:pt x="5745" y="4195"/>
                      <a:pt x="5866" y="4074"/>
                    </a:cubicBezTo>
                    <a:cubicBezTo>
                      <a:pt x="6049" y="3922"/>
                      <a:pt x="6110" y="3679"/>
                      <a:pt x="6170" y="3466"/>
                    </a:cubicBezTo>
                    <a:cubicBezTo>
                      <a:pt x="6262" y="3162"/>
                      <a:pt x="6322" y="2858"/>
                      <a:pt x="6322" y="2554"/>
                    </a:cubicBezTo>
                    <a:cubicBezTo>
                      <a:pt x="6322" y="2189"/>
                      <a:pt x="6170" y="1855"/>
                      <a:pt x="5988" y="1551"/>
                    </a:cubicBezTo>
                    <a:cubicBezTo>
                      <a:pt x="5775" y="1247"/>
                      <a:pt x="5532" y="1004"/>
                      <a:pt x="5259" y="761"/>
                    </a:cubicBezTo>
                    <a:cubicBezTo>
                      <a:pt x="4833" y="366"/>
                      <a:pt x="4316" y="1"/>
                      <a:pt x="37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5"/>
              <p:cNvSpPr/>
              <p:nvPr/>
            </p:nvSpPr>
            <p:spPr>
              <a:xfrm>
                <a:off x="6462425" y="3881075"/>
                <a:ext cx="59275" cy="38525"/>
              </a:xfrm>
              <a:custGeom>
                <a:rect b="b" l="l" r="r" t="t"/>
                <a:pathLst>
                  <a:path extrusionOk="0" h="1541" w="2371">
                    <a:moveTo>
                      <a:pt x="2371" y="1043"/>
                    </a:moveTo>
                    <a:lnTo>
                      <a:pt x="2371" y="1043"/>
                    </a:lnTo>
                    <a:cubicBezTo>
                      <a:pt x="2369" y="1044"/>
                      <a:pt x="2366" y="1046"/>
                      <a:pt x="2364" y="1047"/>
                    </a:cubicBezTo>
                    <a:lnTo>
                      <a:pt x="2364" y="1047"/>
                    </a:lnTo>
                    <a:cubicBezTo>
                      <a:pt x="2366" y="1046"/>
                      <a:pt x="2369" y="1045"/>
                      <a:pt x="2371" y="1043"/>
                    </a:cubicBezTo>
                    <a:close/>
                    <a:moveTo>
                      <a:pt x="954" y="0"/>
                    </a:moveTo>
                    <a:cubicBezTo>
                      <a:pt x="798" y="0"/>
                      <a:pt x="473" y="199"/>
                      <a:pt x="365" y="253"/>
                    </a:cubicBezTo>
                    <a:cubicBezTo>
                      <a:pt x="304" y="314"/>
                      <a:pt x="213" y="344"/>
                      <a:pt x="152" y="435"/>
                    </a:cubicBezTo>
                    <a:cubicBezTo>
                      <a:pt x="31" y="526"/>
                      <a:pt x="0" y="678"/>
                      <a:pt x="0" y="830"/>
                    </a:cubicBezTo>
                    <a:cubicBezTo>
                      <a:pt x="0" y="1013"/>
                      <a:pt x="0" y="1195"/>
                      <a:pt x="31" y="1378"/>
                    </a:cubicBezTo>
                    <a:cubicBezTo>
                      <a:pt x="31" y="1408"/>
                      <a:pt x="31" y="1469"/>
                      <a:pt x="61" y="1499"/>
                    </a:cubicBezTo>
                    <a:cubicBezTo>
                      <a:pt x="91" y="1529"/>
                      <a:pt x="152" y="1529"/>
                      <a:pt x="183" y="1529"/>
                    </a:cubicBezTo>
                    <a:cubicBezTo>
                      <a:pt x="279" y="1537"/>
                      <a:pt x="376" y="1541"/>
                      <a:pt x="472" y="1541"/>
                    </a:cubicBezTo>
                    <a:cubicBezTo>
                      <a:pt x="1131" y="1541"/>
                      <a:pt x="1782" y="1363"/>
                      <a:pt x="2364" y="1047"/>
                    </a:cubicBezTo>
                    <a:lnTo>
                      <a:pt x="2364" y="1047"/>
                    </a:lnTo>
                    <a:cubicBezTo>
                      <a:pt x="2355" y="1051"/>
                      <a:pt x="2344" y="1053"/>
                      <a:pt x="2331" y="1053"/>
                    </a:cubicBezTo>
                    <a:cubicBezTo>
                      <a:pt x="2197" y="1053"/>
                      <a:pt x="1878" y="857"/>
                      <a:pt x="1824" y="830"/>
                    </a:cubicBezTo>
                    <a:cubicBezTo>
                      <a:pt x="1642" y="709"/>
                      <a:pt x="1490" y="587"/>
                      <a:pt x="1338" y="435"/>
                    </a:cubicBezTo>
                    <a:cubicBezTo>
                      <a:pt x="1277" y="374"/>
                      <a:pt x="1216" y="283"/>
                      <a:pt x="1155" y="222"/>
                    </a:cubicBezTo>
                    <a:cubicBezTo>
                      <a:pt x="1125" y="162"/>
                      <a:pt x="1064" y="10"/>
                      <a:pt x="1003" y="10"/>
                    </a:cubicBezTo>
                    <a:cubicBezTo>
                      <a:pt x="990" y="3"/>
                      <a:pt x="973" y="0"/>
                      <a:pt x="9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5"/>
              <p:cNvSpPr/>
              <p:nvPr/>
            </p:nvSpPr>
            <p:spPr>
              <a:xfrm>
                <a:off x="6478375" y="3907825"/>
                <a:ext cx="140600" cy="61650"/>
              </a:xfrm>
              <a:custGeom>
                <a:rect b="b" l="l" r="r" t="t"/>
                <a:pathLst>
                  <a:path extrusionOk="0" h="2466" w="5624">
                    <a:moveTo>
                      <a:pt x="4977" y="1"/>
                    </a:moveTo>
                    <a:cubicBezTo>
                      <a:pt x="4960" y="1"/>
                      <a:pt x="4942" y="2"/>
                      <a:pt x="4925" y="4"/>
                    </a:cubicBezTo>
                    <a:cubicBezTo>
                      <a:pt x="4833" y="4"/>
                      <a:pt x="4712" y="64"/>
                      <a:pt x="4621" y="125"/>
                    </a:cubicBezTo>
                    <a:cubicBezTo>
                      <a:pt x="4408" y="247"/>
                      <a:pt x="4195" y="368"/>
                      <a:pt x="3982" y="459"/>
                    </a:cubicBezTo>
                    <a:cubicBezTo>
                      <a:pt x="3666" y="644"/>
                      <a:pt x="3350" y="806"/>
                      <a:pt x="3013" y="806"/>
                    </a:cubicBezTo>
                    <a:cubicBezTo>
                      <a:pt x="2962" y="806"/>
                      <a:pt x="2910" y="802"/>
                      <a:pt x="2858" y="794"/>
                    </a:cubicBezTo>
                    <a:cubicBezTo>
                      <a:pt x="2614" y="763"/>
                      <a:pt x="2402" y="672"/>
                      <a:pt x="2189" y="520"/>
                    </a:cubicBezTo>
                    <a:cubicBezTo>
                      <a:pt x="2047" y="378"/>
                      <a:pt x="1931" y="183"/>
                      <a:pt x="1743" y="183"/>
                    </a:cubicBezTo>
                    <a:cubicBezTo>
                      <a:pt x="1730" y="183"/>
                      <a:pt x="1716" y="184"/>
                      <a:pt x="1703" y="186"/>
                    </a:cubicBezTo>
                    <a:cubicBezTo>
                      <a:pt x="1125" y="338"/>
                      <a:pt x="578" y="581"/>
                      <a:pt x="0" y="733"/>
                    </a:cubicBezTo>
                    <a:cubicBezTo>
                      <a:pt x="335" y="1128"/>
                      <a:pt x="852" y="1341"/>
                      <a:pt x="1247" y="1675"/>
                    </a:cubicBezTo>
                    <a:cubicBezTo>
                      <a:pt x="1459" y="1888"/>
                      <a:pt x="1642" y="2131"/>
                      <a:pt x="1763" y="2405"/>
                    </a:cubicBezTo>
                    <a:cubicBezTo>
                      <a:pt x="1763" y="2435"/>
                      <a:pt x="1794" y="2466"/>
                      <a:pt x="1824" y="2466"/>
                    </a:cubicBezTo>
                    <a:lnTo>
                      <a:pt x="1885" y="2466"/>
                    </a:lnTo>
                    <a:cubicBezTo>
                      <a:pt x="2493" y="2222"/>
                      <a:pt x="3040" y="1888"/>
                      <a:pt x="3618" y="1645"/>
                    </a:cubicBezTo>
                    <a:cubicBezTo>
                      <a:pt x="4158" y="1417"/>
                      <a:pt x="4752" y="1216"/>
                      <a:pt x="5349" y="1216"/>
                    </a:cubicBezTo>
                    <a:cubicBezTo>
                      <a:pt x="5390" y="1216"/>
                      <a:pt x="5431" y="1217"/>
                      <a:pt x="5472" y="1219"/>
                    </a:cubicBezTo>
                    <a:cubicBezTo>
                      <a:pt x="5563" y="976"/>
                      <a:pt x="5624" y="672"/>
                      <a:pt x="5532" y="429"/>
                    </a:cubicBezTo>
                    <a:cubicBezTo>
                      <a:pt x="5447" y="202"/>
                      <a:pt x="5229" y="1"/>
                      <a:pt x="49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45"/>
            <p:cNvGrpSpPr/>
            <p:nvPr/>
          </p:nvGrpSpPr>
          <p:grpSpPr>
            <a:xfrm>
              <a:off x="6144775" y="4002900"/>
              <a:ext cx="123125" cy="109625"/>
              <a:chOff x="6133550" y="4289425"/>
              <a:chExt cx="123125" cy="109625"/>
            </a:xfrm>
          </p:grpSpPr>
          <p:sp>
            <p:nvSpPr>
              <p:cNvPr id="467" name="Google Shape;467;p45"/>
              <p:cNvSpPr/>
              <p:nvPr/>
            </p:nvSpPr>
            <p:spPr>
              <a:xfrm>
                <a:off x="6133550" y="4321325"/>
                <a:ext cx="101100" cy="77725"/>
              </a:xfrm>
              <a:custGeom>
                <a:rect b="b" l="l" r="r" t="t"/>
                <a:pathLst>
                  <a:path extrusionOk="0" h="3109" w="4044">
                    <a:moveTo>
                      <a:pt x="1855" y="1"/>
                    </a:moveTo>
                    <a:cubicBezTo>
                      <a:pt x="1794" y="31"/>
                      <a:pt x="1733" y="61"/>
                      <a:pt x="1672" y="92"/>
                    </a:cubicBezTo>
                    <a:cubicBezTo>
                      <a:pt x="1125" y="396"/>
                      <a:pt x="548" y="700"/>
                      <a:pt x="153" y="1216"/>
                    </a:cubicBezTo>
                    <a:cubicBezTo>
                      <a:pt x="62" y="1308"/>
                      <a:pt x="1" y="1429"/>
                      <a:pt x="1" y="1581"/>
                    </a:cubicBezTo>
                    <a:cubicBezTo>
                      <a:pt x="1" y="1703"/>
                      <a:pt x="92" y="1855"/>
                      <a:pt x="153" y="1946"/>
                    </a:cubicBezTo>
                    <a:cubicBezTo>
                      <a:pt x="335" y="2219"/>
                      <a:pt x="548" y="2463"/>
                      <a:pt x="730" y="2706"/>
                    </a:cubicBezTo>
                    <a:cubicBezTo>
                      <a:pt x="852" y="2858"/>
                      <a:pt x="973" y="3010"/>
                      <a:pt x="1125" y="3071"/>
                    </a:cubicBezTo>
                    <a:cubicBezTo>
                      <a:pt x="1217" y="3101"/>
                      <a:pt x="1338" y="3101"/>
                      <a:pt x="1460" y="3101"/>
                    </a:cubicBezTo>
                    <a:cubicBezTo>
                      <a:pt x="1562" y="3106"/>
                      <a:pt x="1664" y="3109"/>
                      <a:pt x="1767" y="3109"/>
                    </a:cubicBezTo>
                    <a:cubicBezTo>
                      <a:pt x="2242" y="3109"/>
                      <a:pt x="2717" y="3054"/>
                      <a:pt x="3192" y="2979"/>
                    </a:cubicBezTo>
                    <a:cubicBezTo>
                      <a:pt x="3314" y="2949"/>
                      <a:pt x="3466" y="2919"/>
                      <a:pt x="3587" y="2858"/>
                    </a:cubicBezTo>
                    <a:cubicBezTo>
                      <a:pt x="3861" y="2675"/>
                      <a:pt x="3952" y="2280"/>
                      <a:pt x="3983" y="1916"/>
                    </a:cubicBezTo>
                    <a:cubicBezTo>
                      <a:pt x="4013" y="1703"/>
                      <a:pt x="4043" y="1490"/>
                      <a:pt x="3983" y="1308"/>
                    </a:cubicBezTo>
                    <a:cubicBezTo>
                      <a:pt x="3891" y="912"/>
                      <a:pt x="3587" y="761"/>
                      <a:pt x="3283" y="609"/>
                    </a:cubicBezTo>
                    <a:cubicBezTo>
                      <a:pt x="2888" y="396"/>
                      <a:pt x="2463" y="213"/>
                      <a:pt x="2068" y="61"/>
                    </a:cubicBezTo>
                    <a:cubicBezTo>
                      <a:pt x="2007" y="31"/>
                      <a:pt x="1916" y="1"/>
                      <a:pt x="18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5"/>
              <p:cNvSpPr/>
              <p:nvPr/>
            </p:nvSpPr>
            <p:spPr>
              <a:xfrm>
                <a:off x="6166225" y="4289425"/>
                <a:ext cx="90450" cy="90450"/>
              </a:xfrm>
              <a:custGeom>
                <a:rect b="b" l="l" r="r" t="t"/>
                <a:pathLst>
                  <a:path extrusionOk="0" h="3618" w="3618">
                    <a:moveTo>
                      <a:pt x="1824" y="0"/>
                    </a:moveTo>
                    <a:cubicBezTo>
                      <a:pt x="821" y="0"/>
                      <a:pt x="1" y="821"/>
                      <a:pt x="1" y="1793"/>
                    </a:cubicBezTo>
                    <a:cubicBezTo>
                      <a:pt x="1" y="2796"/>
                      <a:pt x="821" y="3617"/>
                      <a:pt x="1824" y="3617"/>
                    </a:cubicBezTo>
                    <a:cubicBezTo>
                      <a:pt x="2797" y="3617"/>
                      <a:pt x="3618" y="2796"/>
                      <a:pt x="3618" y="1793"/>
                    </a:cubicBezTo>
                    <a:cubicBezTo>
                      <a:pt x="3618" y="821"/>
                      <a:pt x="2797" y="0"/>
                      <a:pt x="18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 name="Google Shape;469;p45"/>
            <p:cNvGrpSpPr/>
            <p:nvPr/>
          </p:nvGrpSpPr>
          <p:grpSpPr>
            <a:xfrm rot="-1036163">
              <a:off x="6351079" y="2474867"/>
              <a:ext cx="648132" cy="958058"/>
              <a:chOff x="6273375" y="2234675"/>
              <a:chExt cx="680125" cy="1005350"/>
            </a:xfrm>
          </p:grpSpPr>
          <p:sp>
            <p:nvSpPr>
              <p:cNvPr id="470" name="Google Shape;470;p45"/>
              <p:cNvSpPr/>
              <p:nvPr/>
            </p:nvSpPr>
            <p:spPr>
              <a:xfrm>
                <a:off x="6397250" y="2458875"/>
                <a:ext cx="251550" cy="274125"/>
              </a:xfrm>
              <a:custGeom>
                <a:rect b="b" l="l" r="r" t="t"/>
                <a:pathLst>
                  <a:path extrusionOk="0" h="10965" w="10062">
                    <a:moveTo>
                      <a:pt x="6616" y="1"/>
                    </a:moveTo>
                    <a:cubicBezTo>
                      <a:pt x="5856" y="1"/>
                      <a:pt x="5089" y="277"/>
                      <a:pt x="4468" y="698"/>
                    </a:cubicBezTo>
                    <a:cubicBezTo>
                      <a:pt x="3587" y="1276"/>
                      <a:pt x="2888" y="2096"/>
                      <a:pt x="2249" y="2917"/>
                    </a:cubicBezTo>
                    <a:cubicBezTo>
                      <a:pt x="1337" y="4133"/>
                      <a:pt x="426" y="5409"/>
                      <a:pt x="122" y="6899"/>
                    </a:cubicBezTo>
                    <a:cubicBezTo>
                      <a:pt x="30" y="7324"/>
                      <a:pt x="0" y="7780"/>
                      <a:pt x="152" y="8206"/>
                    </a:cubicBezTo>
                    <a:cubicBezTo>
                      <a:pt x="395" y="8905"/>
                      <a:pt x="1064" y="9331"/>
                      <a:pt x="1702" y="9726"/>
                    </a:cubicBezTo>
                    <a:cubicBezTo>
                      <a:pt x="1976" y="9908"/>
                      <a:pt x="2249" y="10060"/>
                      <a:pt x="2523" y="10242"/>
                    </a:cubicBezTo>
                    <a:cubicBezTo>
                      <a:pt x="3009" y="10546"/>
                      <a:pt x="3526" y="10850"/>
                      <a:pt x="4073" y="10941"/>
                    </a:cubicBezTo>
                    <a:cubicBezTo>
                      <a:pt x="4183" y="10957"/>
                      <a:pt x="4293" y="10965"/>
                      <a:pt x="4402" y="10965"/>
                    </a:cubicBezTo>
                    <a:cubicBezTo>
                      <a:pt x="5140" y="10965"/>
                      <a:pt x="5858" y="10620"/>
                      <a:pt x="6414" y="10090"/>
                    </a:cubicBezTo>
                    <a:cubicBezTo>
                      <a:pt x="7021" y="9513"/>
                      <a:pt x="7477" y="8783"/>
                      <a:pt x="7903" y="8023"/>
                    </a:cubicBezTo>
                    <a:cubicBezTo>
                      <a:pt x="8237" y="7476"/>
                      <a:pt x="8541" y="6960"/>
                      <a:pt x="8845" y="6413"/>
                    </a:cubicBezTo>
                    <a:cubicBezTo>
                      <a:pt x="9149" y="5896"/>
                      <a:pt x="9423" y="5409"/>
                      <a:pt x="9635" y="4893"/>
                    </a:cubicBezTo>
                    <a:cubicBezTo>
                      <a:pt x="9939" y="4102"/>
                      <a:pt x="10061" y="3221"/>
                      <a:pt x="9970" y="2370"/>
                    </a:cubicBezTo>
                    <a:cubicBezTo>
                      <a:pt x="9939" y="1792"/>
                      <a:pt x="9727" y="881"/>
                      <a:pt x="9119" y="607"/>
                    </a:cubicBezTo>
                    <a:cubicBezTo>
                      <a:pt x="8906" y="546"/>
                      <a:pt x="8663" y="577"/>
                      <a:pt x="8450" y="516"/>
                    </a:cubicBezTo>
                    <a:cubicBezTo>
                      <a:pt x="8116" y="425"/>
                      <a:pt x="7781" y="212"/>
                      <a:pt x="7447" y="121"/>
                    </a:cubicBezTo>
                    <a:cubicBezTo>
                      <a:pt x="7176" y="39"/>
                      <a:pt x="6896" y="1"/>
                      <a:pt x="66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1" name="Google Shape;471;p45"/>
              <p:cNvGrpSpPr/>
              <p:nvPr/>
            </p:nvGrpSpPr>
            <p:grpSpPr>
              <a:xfrm>
                <a:off x="6273375" y="2234675"/>
                <a:ext cx="680125" cy="1005350"/>
                <a:chOff x="6273375" y="2234675"/>
                <a:chExt cx="680125" cy="1005350"/>
              </a:xfrm>
            </p:grpSpPr>
            <p:sp>
              <p:nvSpPr>
                <p:cNvPr id="472" name="Google Shape;472;p45"/>
                <p:cNvSpPr/>
                <p:nvPr/>
              </p:nvSpPr>
              <p:spPr>
                <a:xfrm>
                  <a:off x="6422300" y="2479575"/>
                  <a:ext cx="99575" cy="105650"/>
                </a:xfrm>
                <a:custGeom>
                  <a:rect b="b" l="l" r="r" t="t"/>
                  <a:pathLst>
                    <a:path extrusionOk="0" h="4226" w="3983">
                      <a:moveTo>
                        <a:pt x="2965" y="0"/>
                      </a:moveTo>
                      <a:cubicBezTo>
                        <a:pt x="1305" y="0"/>
                        <a:pt x="0" y="2175"/>
                        <a:pt x="518" y="3670"/>
                      </a:cubicBezTo>
                      <a:cubicBezTo>
                        <a:pt x="609" y="3882"/>
                        <a:pt x="731" y="4095"/>
                        <a:pt x="943" y="4186"/>
                      </a:cubicBezTo>
                      <a:cubicBezTo>
                        <a:pt x="1011" y="4213"/>
                        <a:pt x="1081" y="4225"/>
                        <a:pt x="1153" y="4225"/>
                      </a:cubicBezTo>
                      <a:cubicBezTo>
                        <a:pt x="1403" y="4225"/>
                        <a:pt x="1666" y="4078"/>
                        <a:pt x="1855" y="3913"/>
                      </a:cubicBezTo>
                      <a:cubicBezTo>
                        <a:pt x="2402" y="3457"/>
                        <a:pt x="2828" y="2910"/>
                        <a:pt x="3162" y="2302"/>
                      </a:cubicBezTo>
                      <a:cubicBezTo>
                        <a:pt x="3405" y="1846"/>
                        <a:pt x="3983" y="843"/>
                        <a:pt x="3740" y="326"/>
                      </a:cubicBezTo>
                      <a:cubicBezTo>
                        <a:pt x="3649" y="144"/>
                        <a:pt x="3436" y="53"/>
                        <a:pt x="3253" y="22"/>
                      </a:cubicBezTo>
                      <a:cubicBezTo>
                        <a:pt x="3156" y="7"/>
                        <a:pt x="3060" y="0"/>
                        <a:pt x="29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5"/>
                <p:cNvSpPr/>
                <p:nvPr/>
              </p:nvSpPr>
              <p:spPr>
                <a:xfrm>
                  <a:off x="6470200" y="2234675"/>
                  <a:ext cx="483300" cy="384850"/>
                </a:xfrm>
                <a:custGeom>
                  <a:rect b="b" l="l" r="r" t="t"/>
                  <a:pathLst>
                    <a:path extrusionOk="0" h="15394" w="19332">
                      <a:moveTo>
                        <a:pt x="19332" y="0"/>
                      </a:moveTo>
                      <a:cubicBezTo>
                        <a:pt x="19331" y="1"/>
                        <a:pt x="6201" y="8754"/>
                        <a:pt x="5137" y="9241"/>
                      </a:cubicBezTo>
                      <a:cubicBezTo>
                        <a:pt x="4073" y="9757"/>
                        <a:pt x="0" y="10669"/>
                        <a:pt x="3070" y="14499"/>
                      </a:cubicBezTo>
                      <a:cubicBezTo>
                        <a:pt x="3070" y="14499"/>
                        <a:pt x="3923" y="15394"/>
                        <a:pt x="4966" y="15394"/>
                      </a:cubicBezTo>
                      <a:cubicBezTo>
                        <a:pt x="5705" y="15394"/>
                        <a:pt x="6540" y="14944"/>
                        <a:pt x="7234" y="13405"/>
                      </a:cubicBezTo>
                      <a:cubicBezTo>
                        <a:pt x="7234" y="13405"/>
                        <a:pt x="9271" y="11399"/>
                        <a:pt x="10639" y="10548"/>
                      </a:cubicBezTo>
                      <a:cubicBezTo>
                        <a:pt x="12006" y="9666"/>
                        <a:pt x="18055" y="5745"/>
                        <a:pt x="18055" y="5745"/>
                      </a:cubicBezTo>
                      <a:lnTo>
                        <a:pt x="1933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5"/>
                <p:cNvSpPr/>
                <p:nvPr/>
              </p:nvSpPr>
              <p:spPr>
                <a:xfrm>
                  <a:off x="6273375" y="2597625"/>
                  <a:ext cx="352625" cy="642400"/>
                </a:xfrm>
                <a:custGeom>
                  <a:rect b="b" l="l" r="r" t="t"/>
                  <a:pathLst>
                    <a:path extrusionOk="0" h="25696" w="14105">
                      <a:moveTo>
                        <a:pt x="7648" y="0"/>
                      </a:moveTo>
                      <a:cubicBezTo>
                        <a:pt x="7345" y="0"/>
                        <a:pt x="7041" y="91"/>
                        <a:pt x="6779" y="285"/>
                      </a:cubicBezTo>
                      <a:cubicBezTo>
                        <a:pt x="5168" y="1531"/>
                        <a:pt x="4651" y="5118"/>
                        <a:pt x="4651" y="5118"/>
                      </a:cubicBezTo>
                      <a:lnTo>
                        <a:pt x="1" y="24510"/>
                      </a:lnTo>
                      <a:lnTo>
                        <a:pt x="3222" y="25696"/>
                      </a:lnTo>
                      <a:cubicBezTo>
                        <a:pt x="3222" y="25696"/>
                        <a:pt x="7934" y="8036"/>
                        <a:pt x="9758" y="6091"/>
                      </a:cubicBezTo>
                      <a:cubicBezTo>
                        <a:pt x="10791" y="4966"/>
                        <a:pt x="12858" y="5057"/>
                        <a:pt x="13223" y="4297"/>
                      </a:cubicBezTo>
                      <a:cubicBezTo>
                        <a:pt x="14104" y="2534"/>
                        <a:pt x="11976" y="1957"/>
                        <a:pt x="10669" y="1926"/>
                      </a:cubicBezTo>
                      <a:cubicBezTo>
                        <a:pt x="9879" y="1926"/>
                        <a:pt x="9302" y="1258"/>
                        <a:pt x="8937" y="711"/>
                      </a:cubicBezTo>
                      <a:cubicBezTo>
                        <a:pt x="8652" y="254"/>
                        <a:pt x="8153" y="0"/>
                        <a:pt x="76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5"/>
                <p:cNvSpPr/>
                <p:nvPr/>
              </p:nvSpPr>
              <p:spPr>
                <a:xfrm>
                  <a:off x="6419275" y="2734575"/>
                  <a:ext cx="160200" cy="410475"/>
                </a:xfrm>
                <a:custGeom>
                  <a:rect b="b" l="l" r="r" t="t"/>
                  <a:pathLst>
                    <a:path extrusionOk="0" h="16419" w="6408">
                      <a:moveTo>
                        <a:pt x="6043" y="0"/>
                      </a:moveTo>
                      <a:cubicBezTo>
                        <a:pt x="5995" y="0"/>
                        <a:pt x="5945" y="11"/>
                        <a:pt x="5897" y="35"/>
                      </a:cubicBezTo>
                      <a:lnTo>
                        <a:pt x="5533" y="309"/>
                      </a:lnTo>
                      <a:cubicBezTo>
                        <a:pt x="5289" y="491"/>
                        <a:pt x="4985" y="613"/>
                        <a:pt x="4681" y="673"/>
                      </a:cubicBezTo>
                      <a:lnTo>
                        <a:pt x="4347" y="765"/>
                      </a:lnTo>
                      <a:cubicBezTo>
                        <a:pt x="4134" y="856"/>
                        <a:pt x="3982" y="1069"/>
                        <a:pt x="3982" y="1312"/>
                      </a:cubicBezTo>
                      <a:lnTo>
                        <a:pt x="3952" y="3166"/>
                      </a:lnTo>
                      <a:cubicBezTo>
                        <a:pt x="3922" y="4199"/>
                        <a:pt x="3739" y="5233"/>
                        <a:pt x="3405" y="6205"/>
                      </a:cubicBezTo>
                      <a:lnTo>
                        <a:pt x="1" y="16145"/>
                      </a:lnTo>
                      <a:lnTo>
                        <a:pt x="852" y="16418"/>
                      </a:lnTo>
                      <a:lnTo>
                        <a:pt x="5715" y="3227"/>
                      </a:lnTo>
                      <a:cubicBezTo>
                        <a:pt x="5836" y="2892"/>
                        <a:pt x="5928" y="2588"/>
                        <a:pt x="6019" y="2254"/>
                      </a:cubicBezTo>
                      <a:lnTo>
                        <a:pt x="6384" y="400"/>
                      </a:lnTo>
                      <a:cubicBezTo>
                        <a:pt x="6408" y="180"/>
                        <a:pt x="6237" y="0"/>
                        <a:pt x="60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6"/>
          <p:cNvSpPr txBox="1"/>
          <p:nvPr>
            <p:ph type="title"/>
          </p:nvPr>
        </p:nvSpPr>
        <p:spPr>
          <a:xfrm>
            <a:off x="5251800" y="285650"/>
            <a:ext cx="36615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TREATMENT</a:t>
            </a:r>
            <a:endParaRPr/>
          </a:p>
        </p:txBody>
      </p:sp>
      <p:sp>
        <p:nvSpPr>
          <p:cNvPr id="481" name="Google Shape;481;p46"/>
          <p:cNvSpPr/>
          <p:nvPr/>
        </p:nvSpPr>
        <p:spPr>
          <a:xfrm>
            <a:off x="5499925" y="1541950"/>
            <a:ext cx="3164700" cy="5178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Manrope"/>
                <a:ea typeface="Manrope"/>
                <a:cs typeface="Manrope"/>
                <a:sym typeface="Manrope"/>
              </a:rPr>
              <a:t>OUTCOME</a:t>
            </a:r>
            <a:endParaRPr b="1" sz="1600">
              <a:solidFill>
                <a:schemeClr val="dk1"/>
              </a:solidFill>
              <a:latin typeface="Manrope"/>
              <a:ea typeface="Manrope"/>
              <a:cs typeface="Manrope"/>
              <a:sym typeface="Manrope"/>
            </a:endParaRPr>
          </a:p>
        </p:txBody>
      </p:sp>
      <p:sp>
        <p:nvSpPr>
          <p:cNvPr id="482" name="Google Shape;482;p46"/>
          <p:cNvSpPr/>
          <p:nvPr/>
        </p:nvSpPr>
        <p:spPr>
          <a:xfrm>
            <a:off x="6889955" y="1098000"/>
            <a:ext cx="384600" cy="35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Manrope"/>
                <a:ea typeface="Manrope"/>
                <a:cs typeface="Manrope"/>
                <a:sym typeface="Manrope"/>
              </a:rPr>
              <a:t>1</a:t>
            </a:r>
            <a:endParaRPr b="1">
              <a:solidFill>
                <a:schemeClr val="accent1"/>
              </a:solidFill>
              <a:latin typeface="Manrope"/>
              <a:ea typeface="Manrope"/>
              <a:cs typeface="Manrope"/>
              <a:sym typeface="Manrope"/>
            </a:endParaRPr>
          </a:p>
        </p:txBody>
      </p:sp>
      <p:sp>
        <p:nvSpPr>
          <p:cNvPr id="483" name="Google Shape;483;p46"/>
          <p:cNvSpPr/>
          <p:nvPr/>
        </p:nvSpPr>
        <p:spPr>
          <a:xfrm>
            <a:off x="5499925" y="2059750"/>
            <a:ext cx="3164700" cy="25017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247650" lvl="0" marL="285750" rtl="0" algn="l">
              <a:spcBef>
                <a:spcPts val="0"/>
              </a:spcBef>
              <a:spcAft>
                <a:spcPts val="0"/>
              </a:spcAft>
              <a:buClr>
                <a:schemeClr val="dk1"/>
              </a:buClr>
              <a:buSzPts val="1200"/>
              <a:buFont typeface="Barlow"/>
              <a:buAutoNum type="alphaUcPeriod"/>
            </a:pPr>
            <a:r>
              <a:rPr lang="en" sz="1200">
                <a:solidFill>
                  <a:schemeClr val="dk1"/>
                </a:solidFill>
                <a:latin typeface="Barlow"/>
                <a:ea typeface="Barlow"/>
                <a:cs typeface="Barlow"/>
                <a:sym typeface="Barlow"/>
              </a:rPr>
              <a:t>Scene size-up, standard precautions, &amp; primary patient assessment</a:t>
            </a:r>
            <a:endParaRPr sz="1200">
              <a:solidFill>
                <a:schemeClr val="dk1"/>
              </a:solidFill>
              <a:latin typeface="Barlow"/>
              <a:ea typeface="Barlow"/>
              <a:cs typeface="Barlow"/>
              <a:sym typeface="Barlow"/>
            </a:endParaRPr>
          </a:p>
          <a:p>
            <a:pPr indent="-247650" lvl="0" marL="285750" rtl="0" algn="l">
              <a:spcBef>
                <a:spcPts val="0"/>
              </a:spcBef>
              <a:spcAft>
                <a:spcPts val="0"/>
              </a:spcAft>
              <a:buClr>
                <a:schemeClr val="dk1"/>
              </a:buClr>
              <a:buSzPts val="1200"/>
              <a:buFont typeface="Barlow"/>
              <a:buAutoNum type="alphaUcPeriod"/>
            </a:pPr>
            <a:r>
              <a:rPr lang="en" sz="1200">
                <a:solidFill>
                  <a:schemeClr val="dk1"/>
                </a:solidFill>
                <a:latin typeface="Barlow"/>
                <a:ea typeface="Barlow"/>
                <a:cs typeface="Barlow"/>
                <a:sym typeface="Barlow"/>
              </a:rPr>
              <a:t>Assess MOI</a:t>
            </a:r>
            <a:endParaRPr sz="1200">
              <a:solidFill>
                <a:schemeClr val="dk1"/>
              </a:solidFill>
              <a:latin typeface="Barlow"/>
              <a:ea typeface="Barlow"/>
              <a:cs typeface="Barlow"/>
              <a:sym typeface="Barlow"/>
            </a:endParaRPr>
          </a:p>
          <a:p>
            <a:pPr indent="-247650" lvl="0" marL="285750" rtl="0" algn="l">
              <a:spcBef>
                <a:spcPts val="0"/>
              </a:spcBef>
              <a:spcAft>
                <a:spcPts val="0"/>
              </a:spcAft>
              <a:buClr>
                <a:schemeClr val="dk1"/>
              </a:buClr>
              <a:buSzPts val="1200"/>
              <a:buFont typeface="Barlow"/>
              <a:buAutoNum type="alphaUcPeriod"/>
            </a:pPr>
            <a:r>
              <a:rPr lang="en" sz="1200">
                <a:solidFill>
                  <a:schemeClr val="dk1"/>
                </a:solidFill>
                <a:latin typeface="Barlow"/>
                <a:ea typeface="Barlow"/>
                <a:cs typeface="Barlow"/>
                <a:sym typeface="Barlow"/>
              </a:rPr>
              <a:t>Secondary patient assessment (pain = OPQRST, deformity = DCAP-BTLS)</a:t>
            </a:r>
            <a:endParaRPr sz="1200">
              <a:solidFill>
                <a:schemeClr val="dk1"/>
              </a:solidFill>
              <a:latin typeface="Barlow"/>
              <a:ea typeface="Barlow"/>
              <a:cs typeface="Barlow"/>
              <a:sym typeface="Barlow"/>
            </a:endParaRPr>
          </a:p>
          <a:p>
            <a:pPr indent="-247650" lvl="0" marL="285750" rtl="0" algn="l">
              <a:spcBef>
                <a:spcPts val="0"/>
              </a:spcBef>
              <a:spcAft>
                <a:spcPts val="0"/>
              </a:spcAft>
              <a:buClr>
                <a:schemeClr val="dk1"/>
              </a:buClr>
              <a:buSzPts val="1200"/>
              <a:buFont typeface="Barlow"/>
              <a:buAutoNum type="alphaUcPeriod"/>
            </a:pPr>
            <a:r>
              <a:rPr lang="en" sz="1200">
                <a:solidFill>
                  <a:schemeClr val="dk1"/>
                </a:solidFill>
                <a:latin typeface="Barlow"/>
                <a:ea typeface="Barlow"/>
                <a:cs typeface="Barlow"/>
                <a:sym typeface="Barlow"/>
              </a:rPr>
              <a:t>Focus on obvious musculoskeltal injury only AFTER doing a full-body assessment of other areas</a:t>
            </a:r>
            <a:endParaRPr sz="1200">
              <a:solidFill>
                <a:schemeClr val="dk1"/>
              </a:solidFill>
              <a:latin typeface="Barlow"/>
              <a:ea typeface="Barlow"/>
              <a:cs typeface="Barlow"/>
              <a:sym typeface="Barlow"/>
            </a:endParaRPr>
          </a:p>
          <a:p>
            <a:pPr indent="-247650" lvl="0" marL="285750" rtl="0" algn="l">
              <a:spcBef>
                <a:spcPts val="0"/>
              </a:spcBef>
              <a:spcAft>
                <a:spcPts val="0"/>
              </a:spcAft>
              <a:buClr>
                <a:schemeClr val="dk1"/>
              </a:buClr>
              <a:buSzPts val="1200"/>
              <a:buFont typeface="Barlow"/>
              <a:buAutoNum type="alphaUcPeriod"/>
            </a:pPr>
            <a:r>
              <a:rPr lang="en" sz="1200">
                <a:solidFill>
                  <a:schemeClr val="dk1"/>
                </a:solidFill>
                <a:latin typeface="Barlow"/>
                <a:ea typeface="Barlow"/>
                <a:cs typeface="Barlow"/>
                <a:sym typeface="Barlow"/>
              </a:rPr>
              <a:t>Manual stabilization of injury (assess CSM’s distal to injury both before and after)</a:t>
            </a:r>
            <a:endParaRPr sz="1200">
              <a:solidFill>
                <a:schemeClr val="dk1"/>
              </a:solidFill>
              <a:latin typeface="Barlow"/>
              <a:ea typeface="Barlow"/>
              <a:cs typeface="Barlow"/>
              <a:sym typeface="Barlow"/>
            </a:endParaRPr>
          </a:p>
          <a:p>
            <a:pPr indent="-247650" lvl="0" marL="285750" rtl="0" algn="l">
              <a:spcBef>
                <a:spcPts val="0"/>
              </a:spcBef>
              <a:spcAft>
                <a:spcPts val="0"/>
              </a:spcAft>
              <a:buClr>
                <a:schemeClr val="dk1"/>
              </a:buClr>
              <a:buSzPts val="1200"/>
              <a:buFont typeface="Barlow"/>
              <a:buAutoNum type="alphaUcPeriod"/>
            </a:pPr>
            <a:r>
              <a:rPr lang="en" sz="1200">
                <a:solidFill>
                  <a:schemeClr val="dk1"/>
                </a:solidFill>
                <a:latin typeface="Barlow"/>
                <a:ea typeface="Barlow"/>
                <a:cs typeface="Barlow"/>
                <a:sym typeface="Barlow"/>
              </a:rPr>
              <a:t>Transport</a:t>
            </a:r>
            <a:endParaRPr sz="1200">
              <a:solidFill>
                <a:schemeClr val="dk1"/>
              </a:solidFill>
              <a:latin typeface="Barlow"/>
              <a:ea typeface="Barlow"/>
              <a:cs typeface="Barlow"/>
              <a:sym typeface="Barlow"/>
            </a:endParaRPr>
          </a:p>
          <a:p>
            <a:pPr indent="-247650" lvl="0" marL="285750" rtl="0" algn="l">
              <a:spcBef>
                <a:spcPts val="0"/>
              </a:spcBef>
              <a:spcAft>
                <a:spcPts val="0"/>
              </a:spcAft>
              <a:buClr>
                <a:schemeClr val="dk1"/>
              </a:buClr>
              <a:buSzPts val="1200"/>
              <a:buFont typeface="Barlow"/>
              <a:buAutoNum type="alphaUcPeriod"/>
            </a:pPr>
            <a:r>
              <a:rPr lang="en" sz="1200">
                <a:solidFill>
                  <a:schemeClr val="dk1"/>
                </a:solidFill>
                <a:latin typeface="Barlow"/>
                <a:ea typeface="Barlow"/>
                <a:cs typeface="Barlow"/>
                <a:sym typeface="Barlow"/>
              </a:rPr>
              <a:t>Reassess</a:t>
            </a:r>
            <a:endParaRPr sz="1200">
              <a:solidFill>
                <a:schemeClr val="dk1"/>
              </a:solidFill>
              <a:latin typeface="Barlow"/>
              <a:ea typeface="Barlow"/>
              <a:cs typeface="Barlow"/>
              <a:sym typeface="Barlow"/>
            </a:endParaRPr>
          </a:p>
        </p:txBody>
      </p:sp>
      <p:cxnSp>
        <p:nvCxnSpPr>
          <p:cNvPr id="484" name="Google Shape;484;p46"/>
          <p:cNvCxnSpPr>
            <a:stCxn id="482" idx="2"/>
            <a:endCxn id="481" idx="0"/>
          </p:cNvCxnSpPr>
          <p:nvPr/>
        </p:nvCxnSpPr>
        <p:spPr>
          <a:xfrm flipH="1" rot="-5400000">
            <a:off x="7036505" y="1495650"/>
            <a:ext cx="92100" cy="600"/>
          </a:xfrm>
          <a:prstGeom prst="bentConnector3">
            <a:avLst>
              <a:gd fmla="val 49973" name="adj1"/>
            </a:avLst>
          </a:prstGeom>
          <a:noFill/>
          <a:ln cap="flat" cmpd="sng" w="9525">
            <a:solidFill>
              <a:schemeClr val="dk1"/>
            </a:solidFill>
            <a:prstDash val="solid"/>
            <a:round/>
            <a:headEnd len="med" w="med" type="none"/>
            <a:tailEnd len="med" w="med" type="none"/>
          </a:ln>
        </p:spPr>
      </p:cxnSp>
      <p:pic>
        <p:nvPicPr>
          <p:cNvPr id="485" name="Google Shape;485;p46"/>
          <p:cNvPicPr preferRelativeResize="0"/>
          <p:nvPr>
            <p:ph idx="2" type="pic"/>
          </p:nvPr>
        </p:nvPicPr>
        <p:blipFill rotWithShape="1">
          <a:blip r:embed="rId3">
            <a:alphaModFix/>
          </a:blip>
          <a:srcRect b="0" l="0" r="0" t="0"/>
          <a:stretch/>
        </p:blipFill>
        <p:spPr>
          <a:xfrm>
            <a:off x="374850" y="113700"/>
            <a:ext cx="2235000" cy="2767200"/>
          </a:xfrm>
          <a:prstGeom prst="roundRect">
            <a:avLst>
              <a:gd fmla="val 12767" name="adj"/>
            </a:avLst>
          </a:prstGeom>
          <a:noFill/>
          <a:ln>
            <a:noFill/>
          </a:ln>
        </p:spPr>
      </p:pic>
      <p:pic>
        <p:nvPicPr>
          <p:cNvPr id="486" name="Google Shape;486;p46"/>
          <p:cNvPicPr preferRelativeResize="0"/>
          <p:nvPr>
            <p:ph idx="3" type="pic"/>
          </p:nvPr>
        </p:nvPicPr>
        <p:blipFill rotWithShape="1">
          <a:blip r:embed="rId4">
            <a:alphaModFix/>
          </a:blip>
          <a:srcRect b="0" l="0" r="0" t="0"/>
          <a:stretch/>
        </p:blipFill>
        <p:spPr>
          <a:xfrm>
            <a:off x="2749350" y="566450"/>
            <a:ext cx="2235000" cy="2235000"/>
          </a:xfrm>
          <a:prstGeom prst="roundRect">
            <a:avLst>
              <a:gd fmla="val 12767" name="adj"/>
            </a:avLst>
          </a:prstGeom>
          <a:noFill/>
          <a:ln>
            <a:noFill/>
          </a:ln>
        </p:spPr>
      </p:pic>
      <p:pic>
        <p:nvPicPr>
          <p:cNvPr id="487" name="Google Shape;487;p46"/>
          <p:cNvPicPr preferRelativeResize="0"/>
          <p:nvPr>
            <p:ph idx="4" type="pic"/>
          </p:nvPr>
        </p:nvPicPr>
        <p:blipFill rotWithShape="1">
          <a:blip r:embed="rId5">
            <a:alphaModFix/>
          </a:blip>
          <a:srcRect b="0" l="0" r="0" t="0"/>
          <a:stretch/>
        </p:blipFill>
        <p:spPr>
          <a:xfrm>
            <a:off x="374849" y="2986800"/>
            <a:ext cx="3631800" cy="2043000"/>
          </a:xfrm>
          <a:prstGeom prst="roundRect">
            <a:avLst>
              <a:gd fmla="val 12767" name="adj"/>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7"/>
          <p:cNvSpPr/>
          <p:nvPr/>
        </p:nvSpPr>
        <p:spPr>
          <a:xfrm>
            <a:off x="2019300" y="990600"/>
            <a:ext cx="5105400" cy="388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493" name="Google Shape;493;p47"/>
          <p:cNvSpPr txBox="1"/>
          <p:nvPr>
            <p:ph type="title"/>
          </p:nvPr>
        </p:nvSpPr>
        <p:spPr>
          <a:xfrm>
            <a:off x="720000" y="2545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a:t>
            </a:r>
            <a:endParaRPr/>
          </a:p>
        </p:txBody>
      </p:sp>
      <p:pic>
        <p:nvPicPr>
          <p:cNvPr id="494" name="Google Shape;494;p47"/>
          <p:cNvPicPr preferRelativeResize="0"/>
          <p:nvPr/>
        </p:nvPicPr>
        <p:blipFill>
          <a:blip r:embed="rId3">
            <a:alphaModFix/>
          </a:blip>
          <a:stretch>
            <a:fillRect/>
          </a:stretch>
        </p:blipFill>
        <p:spPr>
          <a:xfrm>
            <a:off x="2134212" y="1112125"/>
            <a:ext cx="4875575" cy="36431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8"/>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 FOR YOU!</a:t>
            </a:r>
            <a:endParaRPr/>
          </a:p>
        </p:txBody>
      </p:sp>
      <p:sp>
        <p:nvSpPr>
          <p:cNvPr id="500" name="Google Shape;500;p48"/>
          <p:cNvSpPr/>
          <p:nvPr/>
        </p:nvSpPr>
        <p:spPr>
          <a:xfrm>
            <a:off x="15379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8"/>
          <p:cNvSpPr/>
          <p:nvPr/>
        </p:nvSpPr>
        <p:spPr>
          <a:xfrm>
            <a:off x="35018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8"/>
          <p:cNvSpPr/>
          <p:nvPr/>
        </p:nvSpPr>
        <p:spPr>
          <a:xfrm>
            <a:off x="54657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8"/>
          <p:cNvSpPr/>
          <p:nvPr/>
        </p:nvSpPr>
        <p:spPr>
          <a:xfrm>
            <a:off x="74296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8"/>
          <p:cNvSpPr txBox="1"/>
          <p:nvPr/>
        </p:nvSpPr>
        <p:spPr>
          <a:xfrm flipH="1">
            <a:off x="7200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a) </a:t>
            </a:r>
            <a:r>
              <a:rPr lang="en" sz="1600">
                <a:solidFill>
                  <a:schemeClr val="dk1"/>
                </a:solidFill>
                <a:latin typeface="Barlow"/>
                <a:ea typeface="Barlow"/>
                <a:cs typeface="Barlow"/>
                <a:sym typeface="Barlow"/>
              </a:rPr>
              <a:t>nondisplaced fracture.</a:t>
            </a:r>
            <a:endParaRPr sz="1600">
              <a:solidFill>
                <a:schemeClr val="dk1"/>
              </a:solidFill>
              <a:latin typeface="Barlow"/>
              <a:ea typeface="Barlow"/>
              <a:cs typeface="Barlow"/>
              <a:sym typeface="Barlow"/>
            </a:endParaRPr>
          </a:p>
        </p:txBody>
      </p:sp>
      <p:sp>
        <p:nvSpPr>
          <p:cNvPr id="505" name="Google Shape;505;p48"/>
          <p:cNvSpPr txBox="1"/>
          <p:nvPr/>
        </p:nvSpPr>
        <p:spPr>
          <a:xfrm flipH="1">
            <a:off x="26839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b) open fracture.</a:t>
            </a:r>
            <a:endParaRPr sz="1600">
              <a:solidFill>
                <a:schemeClr val="dk1"/>
              </a:solidFill>
              <a:latin typeface="Barlow"/>
              <a:ea typeface="Barlow"/>
              <a:cs typeface="Barlow"/>
              <a:sym typeface="Barlow"/>
            </a:endParaRPr>
          </a:p>
        </p:txBody>
      </p:sp>
      <p:sp>
        <p:nvSpPr>
          <p:cNvPr id="506" name="Google Shape;506;p48"/>
          <p:cNvSpPr txBox="1"/>
          <p:nvPr/>
        </p:nvSpPr>
        <p:spPr>
          <a:xfrm flipH="1">
            <a:off x="46478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c) closed fracture.</a:t>
            </a:r>
            <a:endParaRPr sz="1600">
              <a:solidFill>
                <a:schemeClr val="dk1"/>
              </a:solidFill>
              <a:latin typeface="Barlow"/>
              <a:ea typeface="Barlow"/>
              <a:cs typeface="Barlow"/>
              <a:sym typeface="Barlow"/>
            </a:endParaRPr>
          </a:p>
        </p:txBody>
      </p:sp>
      <p:sp>
        <p:nvSpPr>
          <p:cNvPr id="507" name="Google Shape;507;p48"/>
          <p:cNvSpPr txBox="1"/>
          <p:nvPr/>
        </p:nvSpPr>
        <p:spPr>
          <a:xfrm flipH="1">
            <a:off x="66117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d) displaced fracture.</a:t>
            </a:r>
            <a:endParaRPr sz="1600">
              <a:solidFill>
                <a:schemeClr val="dk1"/>
              </a:solidFill>
              <a:latin typeface="Barlow"/>
              <a:ea typeface="Barlow"/>
              <a:cs typeface="Barlow"/>
              <a:sym typeface="Barlow"/>
            </a:endParaRPr>
          </a:p>
        </p:txBody>
      </p:sp>
      <p:cxnSp>
        <p:nvCxnSpPr>
          <p:cNvPr id="508" name="Google Shape;508;p48"/>
          <p:cNvCxnSpPr>
            <a:stCxn id="500" idx="3"/>
            <a:endCxn id="501" idx="1"/>
          </p:cNvCxnSpPr>
          <p:nvPr/>
        </p:nvCxnSpPr>
        <p:spPr>
          <a:xfrm>
            <a:off x="17143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09" name="Google Shape;509;p48"/>
          <p:cNvCxnSpPr>
            <a:stCxn id="501" idx="3"/>
            <a:endCxn id="502" idx="1"/>
          </p:cNvCxnSpPr>
          <p:nvPr/>
        </p:nvCxnSpPr>
        <p:spPr>
          <a:xfrm>
            <a:off x="36782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10" name="Google Shape;510;p48"/>
          <p:cNvCxnSpPr>
            <a:stCxn id="502" idx="3"/>
            <a:endCxn id="503" idx="1"/>
          </p:cNvCxnSpPr>
          <p:nvPr/>
        </p:nvCxnSpPr>
        <p:spPr>
          <a:xfrm>
            <a:off x="56421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11" name="Google Shape;511;p48"/>
          <p:cNvCxnSpPr>
            <a:stCxn id="500" idx="2"/>
            <a:endCxn id="504" idx="0"/>
          </p:cNvCxnSpPr>
          <p:nvPr/>
        </p:nvCxnSpPr>
        <p:spPr>
          <a:xfrm>
            <a:off x="16261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12" name="Google Shape;512;p48"/>
          <p:cNvCxnSpPr>
            <a:stCxn id="501" idx="2"/>
            <a:endCxn id="505" idx="0"/>
          </p:cNvCxnSpPr>
          <p:nvPr/>
        </p:nvCxnSpPr>
        <p:spPr>
          <a:xfrm>
            <a:off x="35900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13" name="Google Shape;513;p48"/>
          <p:cNvCxnSpPr>
            <a:stCxn id="502" idx="2"/>
            <a:endCxn id="506" idx="0"/>
          </p:cNvCxnSpPr>
          <p:nvPr/>
        </p:nvCxnSpPr>
        <p:spPr>
          <a:xfrm>
            <a:off x="55539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14" name="Google Shape;514;p48"/>
          <p:cNvCxnSpPr>
            <a:stCxn id="503" idx="2"/>
            <a:endCxn id="507" idx="0"/>
          </p:cNvCxnSpPr>
          <p:nvPr/>
        </p:nvCxnSpPr>
        <p:spPr>
          <a:xfrm>
            <a:off x="7517850" y="3261775"/>
            <a:ext cx="0" cy="401100"/>
          </a:xfrm>
          <a:prstGeom prst="straightConnector1">
            <a:avLst/>
          </a:prstGeom>
          <a:noFill/>
          <a:ln cap="flat" cmpd="sng" w="9525">
            <a:solidFill>
              <a:schemeClr val="dk1"/>
            </a:solidFill>
            <a:prstDash val="solid"/>
            <a:round/>
            <a:headEnd len="med" w="med" type="none"/>
            <a:tailEnd len="med" w="med" type="none"/>
          </a:ln>
        </p:spPr>
      </p:cxnSp>
      <p:sp>
        <p:nvSpPr>
          <p:cNvPr id="515" name="Google Shape;515;p48"/>
          <p:cNvSpPr txBox="1"/>
          <p:nvPr>
            <p:ph type="title"/>
          </p:nvPr>
        </p:nvSpPr>
        <p:spPr>
          <a:xfrm>
            <a:off x="720000" y="1565275"/>
            <a:ext cx="7704000" cy="14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You </a:t>
            </a:r>
            <a:r>
              <a:rPr lang="en" sz="2000"/>
              <a:t>offer</a:t>
            </a:r>
            <a:r>
              <a:rPr lang="en" sz="2000"/>
              <a:t> to help another OEC technician with a patient. She tells you that during her assessment she found that a fractured tibia bone has broken the skin. You identify this as a(n):</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9"/>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 FOR YOU!</a:t>
            </a:r>
            <a:endParaRPr/>
          </a:p>
        </p:txBody>
      </p:sp>
      <p:sp>
        <p:nvSpPr>
          <p:cNvPr id="521" name="Google Shape;521;p49"/>
          <p:cNvSpPr/>
          <p:nvPr/>
        </p:nvSpPr>
        <p:spPr>
          <a:xfrm>
            <a:off x="15379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9"/>
          <p:cNvSpPr/>
          <p:nvPr/>
        </p:nvSpPr>
        <p:spPr>
          <a:xfrm>
            <a:off x="35018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9"/>
          <p:cNvSpPr/>
          <p:nvPr/>
        </p:nvSpPr>
        <p:spPr>
          <a:xfrm>
            <a:off x="54657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9"/>
          <p:cNvSpPr/>
          <p:nvPr/>
        </p:nvSpPr>
        <p:spPr>
          <a:xfrm>
            <a:off x="74296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9"/>
          <p:cNvSpPr txBox="1"/>
          <p:nvPr/>
        </p:nvSpPr>
        <p:spPr>
          <a:xfrm flipH="1">
            <a:off x="7200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a) nondisplaced fracture.</a:t>
            </a:r>
            <a:endParaRPr sz="1600">
              <a:solidFill>
                <a:schemeClr val="dk1"/>
              </a:solidFill>
              <a:latin typeface="Barlow"/>
              <a:ea typeface="Barlow"/>
              <a:cs typeface="Barlow"/>
              <a:sym typeface="Barlow"/>
            </a:endParaRPr>
          </a:p>
        </p:txBody>
      </p:sp>
      <p:sp>
        <p:nvSpPr>
          <p:cNvPr id="526" name="Google Shape;526;p49"/>
          <p:cNvSpPr txBox="1"/>
          <p:nvPr/>
        </p:nvSpPr>
        <p:spPr>
          <a:xfrm flipH="1">
            <a:off x="26839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Barlow"/>
                <a:ea typeface="Barlow"/>
                <a:cs typeface="Barlow"/>
                <a:sym typeface="Barlow"/>
              </a:rPr>
              <a:t>b) open fracture.</a:t>
            </a:r>
            <a:endParaRPr b="1" sz="1600">
              <a:solidFill>
                <a:schemeClr val="dk1"/>
              </a:solidFill>
              <a:latin typeface="Barlow"/>
              <a:ea typeface="Barlow"/>
              <a:cs typeface="Barlow"/>
              <a:sym typeface="Barlow"/>
            </a:endParaRPr>
          </a:p>
        </p:txBody>
      </p:sp>
      <p:sp>
        <p:nvSpPr>
          <p:cNvPr id="527" name="Google Shape;527;p49"/>
          <p:cNvSpPr txBox="1"/>
          <p:nvPr/>
        </p:nvSpPr>
        <p:spPr>
          <a:xfrm flipH="1">
            <a:off x="46478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c) closed fracture.</a:t>
            </a:r>
            <a:endParaRPr sz="1600">
              <a:solidFill>
                <a:schemeClr val="dk1"/>
              </a:solidFill>
              <a:latin typeface="Barlow"/>
              <a:ea typeface="Barlow"/>
              <a:cs typeface="Barlow"/>
              <a:sym typeface="Barlow"/>
            </a:endParaRPr>
          </a:p>
        </p:txBody>
      </p:sp>
      <p:sp>
        <p:nvSpPr>
          <p:cNvPr id="528" name="Google Shape;528;p49"/>
          <p:cNvSpPr txBox="1"/>
          <p:nvPr/>
        </p:nvSpPr>
        <p:spPr>
          <a:xfrm flipH="1">
            <a:off x="66117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d) displaced fracture.</a:t>
            </a:r>
            <a:endParaRPr sz="1600">
              <a:solidFill>
                <a:schemeClr val="dk1"/>
              </a:solidFill>
              <a:latin typeface="Barlow"/>
              <a:ea typeface="Barlow"/>
              <a:cs typeface="Barlow"/>
              <a:sym typeface="Barlow"/>
            </a:endParaRPr>
          </a:p>
        </p:txBody>
      </p:sp>
      <p:cxnSp>
        <p:nvCxnSpPr>
          <p:cNvPr id="529" name="Google Shape;529;p49"/>
          <p:cNvCxnSpPr>
            <a:stCxn id="521" idx="3"/>
            <a:endCxn id="522" idx="1"/>
          </p:cNvCxnSpPr>
          <p:nvPr/>
        </p:nvCxnSpPr>
        <p:spPr>
          <a:xfrm>
            <a:off x="17143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30" name="Google Shape;530;p49"/>
          <p:cNvCxnSpPr>
            <a:stCxn id="522" idx="3"/>
            <a:endCxn id="523" idx="1"/>
          </p:cNvCxnSpPr>
          <p:nvPr/>
        </p:nvCxnSpPr>
        <p:spPr>
          <a:xfrm>
            <a:off x="36782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31" name="Google Shape;531;p49"/>
          <p:cNvCxnSpPr>
            <a:stCxn id="523" idx="3"/>
            <a:endCxn id="524" idx="1"/>
          </p:cNvCxnSpPr>
          <p:nvPr/>
        </p:nvCxnSpPr>
        <p:spPr>
          <a:xfrm>
            <a:off x="56421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32" name="Google Shape;532;p49"/>
          <p:cNvCxnSpPr>
            <a:stCxn id="521" idx="2"/>
            <a:endCxn id="525" idx="0"/>
          </p:cNvCxnSpPr>
          <p:nvPr/>
        </p:nvCxnSpPr>
        <p:spPr>
          <a:xfrm>
            <a:off x="16261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33" name="Google Shape;533;p49"/>
          <p:cNvCxnSpPr>
            <a:stCxn id="522" idx="2"/>
            <a:endCxn id="526" idx="0"/>
          </p:cNvCxnSpPr>
          <p:nvPr/>
        </p:nvCxnSpPr>
        <p:spPr>
          <a:xfrm>
            <a:off x="35900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34" name="Google Shape;534;p49"/>
          <p:cNvCxnSpPr>
            <a:stCxn id="523" idx="2"/>
            <a:endCxn id="527" idx="0"/>
          </p:cNvCxnSpPr>
          <p:nvPr/>
        </p:nvCxnSpPr>
        <p:spPr>
          <a:xfrm>
            <a:off x="55539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35" name="Google Shape;535;p49"/>
          <p:cNvCxnSpPr>
            <a:stCxn id="524" idx="2"/>
            <a:endCxn id="528" idx="0"/>
          </p:cNvCxnSpPr>
          <p:nvPr/>
        </p:nvCxnSpPr>
        <p:spPr>
          <a:xfrm>
            <a:off x="7517850" y="3261775"/>
            <a:ext cx="0" cy="401100"/>
          </a:xfrm>
          <a:prstGeom prst="straightConnector1">
            <a:avLst/>
          </a:prstGeom>
          <a:noFill/>
          <a:ln cap="flat" cmpd="sng" w="9525">
            <a:solidFill>
              <a:schemeClr val="dk1"/>
            </a:solidFill>
            <a:prstDash val="solid"/>
            <a:round/>
            <a:headEnd len="med" w="med" type="none"/>
            <a:tailEnd len="med" w="med" type="none"/>
          </a:ln>
        </p:spPr>
      </p:cxnSp>
      <p:sp>
        <p:nvSpPr>
          <p:cNvPr id="536" name="Google Shape;536;p49"/>
          <p:cNvSpPr txBox="1"/>
          <p:nvPr>
            <p:ph type="title"/>
          </p:nvPr>
        </p:nvSpPr>
        <p:spPr>
          <a:xfrm>
            <a:off x="720000" y="1565275"/>
            <a:ext cx="7704000" cy="14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You offer to help another OEC technician with a patient. She tells you that during her assessment she found that a fractured tibia bone has broken the skin. You identify this as a(n):</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0"/>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 FOR YOU!</a:t>
            </a:r>
            <a:endParaRPr/>
          </a:p>
        </p:txBody>
      </p:sp>
      <p:sp>
        <p:nvSpPr>
          <p:cNvPr id="542" name="Google Shape;542;p50"/>
          <p:cNvSpPr/>
          <p:nvPr/>
        </p:nvSpPr>
        <p:spPr>
          <a:xfrm>
            <a:off x="15379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0"/>
          <p:cNvSpPr/>
          <p:nvPr/>
        </p:nvSpPr>
        <p:spPr>
          <a:xfrm>
            <a:off x="35018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0"/>
          <p:cNvSpPr/>
          <p:nvPr/>
        </p:nvSpPr>
        <p:spPr>
          <a:xfrm>
            <a:off x="54657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0"/>
          <p:cNvSpPr/>
          <p:nvPr/>
        </p:nvSpPr>
        <p:spPr>
          <a:xfrm>
            <a:off x="74296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0"/>
          <p:cNvSpPr txBox="1"/>
          <p:nvPr/>
        </p:nvSpPr>
        <p:spPr>
          <a:xfrm flipH="1">
            <a:off x="7200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a) not splint since this problem has happened many times before.</a:t>
            </a:r>
            <a:endParaRPr sz="1600">
              <a:solidFill>
                <a:schemeClr val="dk1"/>
              </a:solidFill>
              <a:latin typeface="Barlow"/>
              <a:ea typeface="Barlow"/>
              <a:cs typeface="Barlow"/>
              <a:sym typeface="Barlow"/>
            </a:endParaRPr>
          </a:p>
        </p:txBody>
      </p:sp>
      <p:sp>
        <p:nvSpPr>
          <p:cNvPr id="547" name="Google Shape;547;p50"/>
          <p:cNvSpPr txBox="1"/>
          <p:nvPr/>
        </p:nvSpPr>
        <p:spPr>
          <a:xfrm flipH="1">
            <a:off x="26839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b) splint in a </a:t>
            </a:r>
            <a:r>
              <a:rPr lang="en" sz="1600">
                <a:solidFill>
                  <a:schemeClr val="dk1"/>
                </a:solidFill>
                <a:latin typeface="Barlow"/>
                <a:ea typeface="Barlow"/>
                <a:cs typeface="Barlow"/>
                <a:sym typeface="Barlow"/>
              </a:rPr>
              <a:t>position</a:t>
            </a:r>
            <a:r>
              <a:rPr lang="en" sz="1600">
                <a:solidFill>
                  <a:schemeClr val="dk1"/>
                </a:solidFill>
                <a:latin typeface="Barlow"/>
                <a:ea typeface="Barlow"/>
                <a:cs typeface="Barlow"/>
                <a:sym typeface="Barlow"/>
              </a:rPr>
              <a:t> of comfort and transport.</a:t>
            </a:r>
            <a:endParaRPr sz="1600">
              <a:solidFill>
                <a:schemeClr val="dk1"/>
              </a:solidFill>
              <a:latin typeface="Barlow"/>
              <a:ea typeface="Barlow"/>
              <a:cs typeface="Barlow"/>
              <a:sym typeface="Barlow"/>
            </a:endParaRPr>
          </a:p>
        </p:txBody>
      </p:sp>
      <p:sp>
        <p:nvSpPr>
          <p:cNvPr id="548" name="Google Shape;548;p50"/>
          <p:cNvSpPr txBox="1"/>
          <p:nvPr/>
        </p:nvSpPr>
        <p:spPr>
          <a:xfrm flipH="1">
            <a:off x="46478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c) use a traction splint to safely secure the leg.</a:t>
            </a:r>
            <a:endParaRPr sz="1600">
              <a:solidFill>
                <a:schemeClr val="dk1"/>
              </a:solidFill>
              <a:latin typeface="Barlow"/>
              <a:ea typeface="Barlow"/>
              <a:cs typeface="Barlow"/>
              <a:sym typeface="Barlow"/>
            </a:endParaRPr>
          </a:p>
        </p:txBody>
      </p:sp>
      <p:sp>
        <p:nvSpPr>
          <p:cNvPr id="549" name="Google Shape;549;p50"/>
          <p:cNvSpPr txBox="1"/>
          <p:nvPr/>
        </p:nvSpPr>
        <p:spPr>
          <a:xfrm flipH="1">
            <a:off x="66117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d) backboard and </a:t>
            </a:r>
            <a:r>
              <a:rPr lang="en" sz="1600">
                <a:solidFill>
                  <a:schemeClr val="dk1"/>
                </a:solidFill>
                <a:latin typeface="Barlow"/>
                <a:ea typeface="Barlow"/>
                <a:cs typeface="Barlow"/>
                <a:sym typeface="Barlow"/>
              </a:rPr>
              <a:t>transport to the local hospital for X-ray imaging.</a:t>
            </a:r>
            <a:endParaRPr sz="1600">
              <a:solidFill>
                <a:schemeClr val="dk1"/>
              </a:solidFill>
              <a:latin typeface="Barlow"/>
              <a:ea typeface="Barlow"/>
              <a:cs typeface="Barlow"/>
              <a:sym typeface="Barlow"/>
            </a:endParaRPr>
          </a:p>
        </p:txBody>
      </p:sp>
      <p:cxnSp>
        <p:nvCxnSpPr>
          <p:cNvPr id="550" name="Google Shape;550;p50"/>
          <p:cNvCxnSpPr>
            <a:stCxn id="542" idx="3"/>
            <a:endCxn id="543" idx="1"/>
          </p:cNvCxnSpPr>
          <p:nvPr/>
        </p:nvCxnSpPr>
        <p:spPr>
          <a:xfrm>
            <a:off x="17143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51" name="Google Shape;551;p50"/>
          <p:cNvCxnSpPr>
            <a:stCxn id="543" idx="3"/>
            <a:endCxn id="544" idx="1"/>
          </p:cNvCxnSpPr>
          <p:nvPr/>
        </p:nvCxnSpPr>
        <p:spPr>
          <a:xfrm>
            <a:off x="36782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52" name="Google Shape;552;p50"/>
          <p:cNvCxnSpPr>
            <a:stCxn id="544" idx="3"/>
            <a:endCxn id="545" idx="1"/>
          </p:cNvCxnSpPr>
          <p:nvPr/>
        </p:nvCxnSpPr>
        <p:spPr>
          <a:xfrm>
            <a:off x="56421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53" name="Google Shape;553;p50"/>
          <p:cNvCxnSpPr>
            <a:stCxn id="542" idx="2"/>
            <a:endCxn id="546" idx="0"/>
          </p:cNvCxnSpPr>
          <p:nvPr/>
        </p:nvCxnSpPr>
        <p:spPr>
          <a:xfrm>
            <a:off x="16261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54" name="Google Shape;554;p50"/>
          <p:cNvCxnSpPr>
            <a:stCxn id="543" idx="2"/>
            <a:endCxn id="547" idx="0"/>
          </p:cNvCxnSpPr>
          <p:nvPr/>
        </p:nvCxnSpPr>
        <p:spPr>
          <a:xfrm>
            <a:off x="35900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55" name="Google Shape;555;p50"/>
          <p:cNvCxnSpPr>
            <a:stCxn id="544" idx="2"/>
            <a:endCxn id="548" idx="0"/>
          </p:cNvCxnSpPr>
          <p:nvPr/>
        </p:nvCxnSpPr>
        <p:spPr>
          <a:xfrm>
            <a:off x="55539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56" name="Google Shape;556;p50"/>
          <p:cNvCxnSpPr>
            <a:stCxn id="545" idx="2"/>
            <a:endCxn id="549" idx="0"/>
          </p:cNvCxnSpPr>
          <p:nvPr/>
        </p:nvCxnSpPr>
        <p:spPr>
          <a:xfrm>
            <a:off x="7517850" y="3261775"/>
            <a:ext cx="0" cy="401100"/>
          </a:xfrm>
          <a:prstGeom prst="straightConnector1">
            <a:avLst/>
          </a:prstGeom>
          <a:noFill/>
          <a:ln cap="flat" cmpd="sng" w="9525">
            <a:solidFill>
              <a:schemeClr val="dk1"/>
            </a:solidFill>
            <a:prstDash val="solid"/>
            <a:round/>
            <a:headEnd len="med" w="med" type="none"/>
            <a:tailEnd len="med" w="med" type="none"/>
          </a:ln>
        </p:spPr>
      </p:cxnSp>
      <p:sp>
        <p:nvSpPr>
          <p:cNvPr id="557" name="Google Shape;557;p50"/>
          <p:cNvSpPr txBox="1"/>
          <p:nvPr>
            <p:ph type="title"/>
          </p:nvPr>
        </p:nvSpPr>
        <p:spPr>
          <a:xfrm>
            <a:off x="720000" y="1565275"/>
            <a:ext cx="7704000" cy="14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You are on scene caring for a patient with a knee injury. As you gather information during your survey, you find out this patient has chronic knee pain from an old injury. Your next step is to:</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1"/>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 FOR YOU!</a:t>
            </a:r>
            <a:endParaRPr/>
          </a:p>
        </p:txBody>
      </p:sp>
      <p:sp>
        <p:nvSpPr>
          <p:cNvPr id="563" name="Google Shape;563;p51"/>
          <p:cNvSpPr/>
          <p:nvPr/>
        </p:nvSpPr>
        <p:spPr>
          <a:xfrm>
            <a:off x="15379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1"/>
          <p:cNvSpPr/>
          <p:nvPr/>
        </p:nvSpPr>
        <p:spPr>
          <a:xfrm>
            <a:off x="35018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1"/>
          <p:cNvSpPr/>
          <p:nvPr/>
        </p:nvSpPr>
        <p:spPr>
          <a:xfrm>
            <a:off x="54657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1"/>
          <p:cNvSpPr/>
          <p:nvPr/>
        </p:nvSpPr>
        <p:spPr>
          <a:xfrm>
            <a:off x="74296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1"/>
          <p:cNvSpPr txBox="1"/>
          <p:nvPr/>
        </p:nvSpPr>
        <p:spPr>
          <a:xfrm flipH="1">
            <a:off x="7200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a) not splint since this problem has happened many times before.</a:t>
            </a:r>
            <a:endParaRPr sz="1600">
              <a:solidFill>
                <a:schemeClr val="dk1"/>
              </a:solidFill>
              <a:latin typeface="Barlow"/>
              <a:ea typeface="Barlow"/>
              <a:cs typeface="Barlow"/>
              <a:sym typeface="Barlow"/>
            </a:endParaRPr>
          </a:p>
        </p:txBody>
      </p:sp>
      <p:sp>
        <p:nvSpPr>
          <p:cNvPr id="568" name="Google Shape;568;p51"/>
          <p:cNvSpPr txBox="1"/>
          <p:nvPr/>
        </p:nvSpPr>
        <p:spPr>
          <a:xfrm flipH="1">
            <a:off x="26839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Barlow"/>
                <a:ea typeface="Barlow"/>
                <a:cs typeface="Barlow"/>
                <a:sym typeface="Barlow"/>
              </a:rPr>
              <a:t>b) splint in a position of comfort and transport.</a:t>
            </a:r>
            <a:endParaRPr b="1" sz="1600">
              <a:solidFill>
                <a:schemeClr val="dk1"/>
              </a:solidFill>
              <a:latin typeface="Barlow"/>
              <a:ea typeface="Barlow"/>
              <a:cs typeface="Barlow"/>
              <a:sym typeface="Barlow"/>
            </a:endParaRPr>
          </a:p>
        </p:txBody>
      </p:sp>
      <p:sp>
        <p:nvSpPr>
          <p:cNvPr id="569" name="Google Shape;569;p51"/>
          <p:cNvSpPr txBox="1"/>
          <p:nvPr/>
        </p:nvSpPr>
        <p:spPr>
          <a:xfrm flipH="1">
            <a:off x="46478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c) use a traction splint to safely secure the leg.</a:t>
            </a:r>
            <a:endParaRPr sz="1600">
              <a:solidFill>
                <a:schemeClr val="dk1"/>
              </a:solidFill>
              <a:latin typeface="Barlow"/>
              <a:ea typeface="Barlow"/>
              <a:cs typeface="Barlow"/>
              <a:sym typeface="Barlow"/>
            </a:endParaRPr>
          </a:p>
        </p:txBody>
      </p:sp>
      <p:sp>
        <p:nvSpPr>
          <p:cNvPr id="570" name="Google Shape;570;p51"/>
          <p:cNvSpPr txBox="1"/>
          <p:nvPr/>
        </p:nvSpPr>
        <p:spPr>
          <a:xfrm flipH="1">
            <a:off x="66117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d) backboard and transport to the local hospital for X-ray imaging.</a:t>
            </a:r>
            <a:endParaRPr sz="1600">
              <a:solidFill>
                <a:schemeClr val="dk1"/>
              </a:solidFill>
              <a:latin typeface="Barlow"/>
              <a:ea typeface="Barlow"/>
              <a:cs typeface="Barlow"/>
              <a:sym typeface="Barlow"/>
            </a:endParaRPr>
          </a:p>
        </p:txBody>
      </p:sp>
      <p:cxnSp>
        <p:nvCxnSpPr>
          <p:cNvPr id="571" name="Google Shape;571;p51"/>
          <p:cNvCxnSpPr>
            <a:stCxn id="563" idx="3"/>
            <a:endCxn id="564" idx="1"/>
          </p:cNvCxnSpPr>
          <p:nvPr/>
        </p:nvCxnSpPr>
        <p:spPr>
          <a:xfrm>
            <a:off x="17143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72" name="Google Shape;572;p51"/>
          <p:cNvCxnSpPr>
            <a:stCxn id="564" idx="3"/>
            <a:endCxn id="565" idx="1"/>
          </p:cNvCxnSpPr>
          <p:nvPr/>
        </p:nvCxnSpPr>
        <p:spPr>
          <a:xfrm>
            <a:off x="36782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73" name="Google Shape;573;p51"/>
          <p:cNvCxnSpPr>
            <a:stCxn id="565" idx="3"/>
            <a:endCxn id="566" idx="1"/>
          </p:cNvCxnSpPr>
          <p:nvPr/>
        </p:nvCxnSpPr>
        <p:spPr>
          <a:xfrm>
            <a:off x="56421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74" name="Google Shape;574;p51"/>
          <p:cNvCxnSpPr>
            <a:stCxn id="563" idx="2"/>
            <a:endCxn id="567" idx="0"/>
          </p:cNvCxnSpPr>
          <p:nvPr/>
        </p:nvCxnSpPr>
        <p:spPr>
          <a:xfrm>
            <a:off x="16261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75" name="Google Shape;575;p51"/>
          <p:cNvCxnSpPr>
            <a:stCxn id="564" idx="2"/>
            <a:endCxn id="568" idx="0"/>
          </p:cNvCxnSpPr>
          <p:nvPr/>
        </p:nvCxnSpPr>
        <p:spPr>
          <a:xfrm>
            <a:off x="35900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76" name="Google Shape;576;p51"/>
          <p:cNvCxnSpPr>
            <a:stCxn id="565" idx="2"/>
            <a:endCxn id="569" idx="0"/>
          </p:cNvCxnSpPr>
          <p:nvPr/>
        </p:nvCxnSpPr>
        <p:spPr>
          <a:xfrm>
            <a:off x="55539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77" name="Google Shape;577;p51"/>
          <p:cNvCxnSpPr>
            <a:stCxn id="566" idx="2"/>
            <a:endCxn id="570" idx="0"/>
          </p:cNvCxnSpPr>
          <p:nvPr/>
        </p:nvCxnSpPr>
        <p:spPr>
          <a:xfrm>
            <a:off x="7517850" y="3261775"/>
            <a:ext cx="0" cy="401100"/>
          </a:xfrm>
          <a:prstGeom prst="straightConnector1">
            <a:avLst/>
          </a:prstGeom>
          <a:noFill/>
          <a:ln cap="flat" cmpd="sng" w="9525">
            <a:solidFill>
              <a:schemeClr val="dk1"/>
            </a:solidFill>
            <a:prstDash val="solid"/>
            <a:round/>
            <a:headEnd len="med" w="med" type="none"/>
            <a:tailEnd len="med" w="med" type="none"/>
          </a:ln>
        </p:spPr>
      </p:cxnSp>
      <p:sp>
        <p:nvSpPr>
          <p:cNvPr id="578" name="Google Shape;578;p51"/>
          <p:cNvSpPr txBox="1"/>
          <p:nvPr>
            <p:ph type="title"/>
          </p:nvPr>
        </p:nvSpPr>
        <p:spPr>
          <a:xfrm>
            <a:off x="720000" y="1565275"/>
            <a:ext cx="7704000" cy="14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You are on scene caring for a patient with a knee injury. As you gather information during your survey, you find out this patient has chronic knee pain from an old injury. Your next step is to:</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52"/>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 FOR YOU!</a:t>
            </a:r>
            <a:endParaRPr/>
          </a:p>
        </p:txBody>
      </p:sp>
      <p:sp>
        <p:nvSpPr>
          <p:cNvPr id="584" name="Google Shape;584;p52"/>
          <p:cNvSpPr/>
          <p:nvPr/>
        </p:nvSpPr>
        <p:spPr>
          <a:xfrm>
            <a:off x="15379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2"/>
          <p:cNvSpPr/>
          <p:nvPr/>
        </p:nvSpPr>
        <p:spPr>
          <a:xfrm>
            <a:off x="35018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2"/>
          <p:cNvSpPr/>
          <p:nvPr/>
        </p:nvSpPr>
        <p:spPr>
          <a:xfrm>
            <a:off x="54657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2"/>
          <p:cNvSpPr/>
          <p:nvPr/>
        </p:nvSpPr>
        <p:spPr>
          <a:xfrm>
            <a:off x="74296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2"/>
          <p:cNvSpPr txBox="1"/>
          <p:nvPr/>
        </p:nvSpPr>
        <p:spPr>
          <a:xfrm flipH="1">
            <a:off x="7200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a) </a:t>
            </a:r>
            <a:r>
              <a:rPr lang="en" sz="1600">
                <a:solidFill>
                  <a:schemeClr val="dk1"/>
                </a:solidFill>
                <a:latin typeface="Barlow"/>
                <a:ea typeface="Barlow"/>
                <a:cs typeface="Barlow"/>
                <a:sym typeface="Barlow"/>
              </a:rPr>
              <a:t>gauze, cravats, bandages, and improvised</a:t>
            </a:r>
            <a:endParaRPr sz="1600">
              <a:solidFill>
                <a:schemeClr val="dk1"/>
              </a:solidFill>
              <a:latin typeface="Barlow"/>
              <a:ea typeface="Barlow"/>
              <a:cs typeface="Barlow"/>
              <a:sym typeface="Barlow"/>
            </a:endParaRPr>
          </a:p>
        </p:txBody>
      </p:sp>
      <p:sp>
        <p:nvSpPr>
          <p:cNvPr id="589" name="Google Shape;589;p52"/>
          <p:cNvSpPr txBox="1"/>
          <p:nvPr/>
        </p:nvSpPr>
        <p:spPr>
          <a:xfrm flipH="1">
            <a:off x="26839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b) traction, tension, improvised, and rigid</a:t>
            </a:r>
            <a:endParaRPr sz="1600">
              <a:solidFill>
                <a:schemeClr val="dk1"/>
              </a:solidFill>
              <a:latin typeface="Barlow"/>
              <a:ea typeface="Barlow"/>
              <a:cs typeface="Barlow"/>
              <a:sym typeface="Barlow"/>
            </a:endParaRPr>
          </a:p>
        </p:txBody>
      </p:sp>
      <p:sp>
        <p:nvSpPr>
          <p:cNvPr id="590" name="Google Shape;590;p52"/>
          <p:cNvSpPr txBox="1"/>
          <p:nvPr/>
        </p:nvSpPr>
        <p:spPr>
          <a:xfrm flipH="1">
            <a:off x="46478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c) soft, rigid/semi-rigid, traction, and improvised</a:t>
            </a:r>
            <a:endParaRPr sz="1600">
              <a:solidFill>
                <a:schemeClr val="dk1"/>
              </a:solidFill>
              <a:latin typeface="Barlow"/>
              <a:ea typeface="Barlow"/>
              <a:cs typeface="Barlow"/>
              <a:sym typeface="Barlow"/>
            </a:endParaRPr>
          </a:p>
        </p:txBody>
      </p:sp>
      <p:sp>
        <p:nvSpPr>
          <p:cNvPr id="591" name="Google Shape;591;p52"/>
          <p:cNvSpPr txBox="1"/>
          <p:nvPr/>
        </p:nvSpPr>
        <p:spPr>
          <a:xfrm flipH="1">
            <a:off x="66117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d) soft, traction, block, and improvised</a:t>
            </a:r>
            <a:endParaRPr sz="1600">
              <a:solidFill>
                <a:schemeClr val="dk1"/>
              </a:solidFill>
              <a:latin typeface="Barlow"/>
              <a:ea typeface="Barlow"/>
              <a:cs typeface="Barlow"/>
              <a:sym typeface="Barlow"/>
            </a:endParaRPr>
          </a:p>
        </p:txBody>
      </p:sp>
      <p:cxnSp>
        <p:nvCxnSpPr>
          <p:cNvPr id="592" name="Google Shape;592;p52"/>
          <p:cNvCxnSpPr>
            <a:stCxn id="584" idx="3"/>
            <a:endCxn id="585" idx="1"/>
          </p:cNvCxnSpPr>
          <p:nvPr/>
        </p:nvCxnSpPr>
        <p:spPr>
          <a:xfrm>
            <a:off x="17143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93" name="Google Shape;593;p52"/>
          <p:cNvCxnSpPr>
            <a:stCxn id="585" idx="3"/>
            <a:endCxn id="586" idx="1"/>
          </p:cNvCxnSpPr>
          <p:nvPr/>
        </p:nvCxnSpPr>
        <p:spPr>
          <a:xfrm>
            <a:off x="36782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94" name="Google Shape;594;p52"/>
          <p:cNvCxnSpPr>
            <a:stCxn id="586" idx="3"/>
            <a:endCxn id="587" idx="1"/>
          </p:cNvCxnSpPr>
          <p:nvPr/>
        </p:nvCxnSpPr>
        <p:spPr>
          <a:xfrm>
            <a:off x="56421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595" name="Google Shape;595;p52"/>
          <p:cNvCxnSpPr>
            <a:stCxn id="584" idx="2"/>
            <a:endCxn id="588" idx="0"/>
          </p:cNvCxnSpPr>
          <p:nvPr/>
        </p:nvCxnSpPr>
        <p:spPr>
          <a:xfrm>
            <a:off x="16261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96" name="Google Shape;596;p52"/>
          <p:cNvCxnSpPr>
            <a:stCxn id="585" idx="2"/>
            <a:endCxn id="589" idx="0"/>
          </p:cNvCxnSpPr>
          <p:nvPr/>
        </p:nvCxnSpPr>
        <p:spPr>
          <a:xfrm>
            <a:off x="35900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97" name="Google Shape;597;p52"/>
          <p:cNvCxnSpPr>
            <a:stCxn id="586" idx="2"/>
            <a:endCxn id="590" idx="0"/>
          </p:cNvCxnSpPr>
          <p:nvPr/>
        </p:nvCxnSpPr>
        <p:spPr>
          <a:xfrm>
            <a:off x="55539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598" name="Google Shape;598;p52"/>
          <p:cNvCxnSpPr>
            <a:stCxn id="587" idx="2"/>
            <a:endCxn id="591" idx="0"/>
          </p:cNvCxnSpPr>
          <p:nvPr/>
        </p:nvCxnSpPr>
        <p:spPr>
          <a:xfrm>
            <a:off x="7517850" y="3261775"/>
            <a:ext cx="0" cy="401100"/>
          </a:xfrm>
          <a:prstGeom prst="straightConnector1">
            <a:avLst/>
          </a:prstGeom>
          <a:noFill/>
          <a:ln cap="flat" cmpd="sng" w="9525">
            <a:solidFill>
              <a:schemeClr val="dk1"/>
            </a:solidFill>
            <a:prstDash val="solid"/>
            <a:round/>
            <a:headEnd len="med" w="med" type="none"/>
            <a:tailEnd len="med" w="med" type="none"/>
          </a:ln>
        </p:spPr>
      </p:cxnSp>
      <p:sp>
        <p:nvSpPr>
          <p:cNvPr id="599" name="Google Shape;599;p52"/>
          <p:cNvSpPr txBox="1"/>
          <p:nvPr>
            <p:ph type="title"/>
          </p:nvPr>
        </p:nvSpPr>
        <p:spPr>
          <a:xfrm>
            <a:off x="720000" y="1565275"/>
            <a:ext cx="77040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Which of the following are the four main types of splints used by OEC technicians?</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53"/>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 FOR YOU!</a:t>
            </a:r>
            <a:endParaRPr/>
          </a:p>
        </p:txBody>
      </p:sp>
      <p:sp>
        <p:nvSpPr>
          <p:cNvPr id="605" name="Google Shape;605;p53"/>
          <p:cNvSpPr/>
          <p:nvPr/>
        </p:nvSpPr>
        <p:spPr>
          <a:xfrm>
            <a:off x="15379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3"/>
          <p:cNvSpPr/>
          <p:nvPr/>
        </p:nvSpPr>
        <p:spPr>
          <a:xfrm>
            <a:off x="35018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3"/>
          <p:cNvSpPr/>
          <p:nvPr/>
        </p:nvSpPr>
        <p:spPr>
          <a:xfrm>
            <a:off x="54657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3"/>
          <p:cNvSpPr/>
          <p:nvPr/>
        </p:nvSpPr>
        <p:spPr>
          <a:xfrm>
            <a:off x="7429650" y="3085375"/>
            <a:ext cx="176400" cy="17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3"/>
          <p:cNvSpPr txBox="1"/>
          <p:nvPr/>
        </p:nvSpPr>
        <p:spPr>
          <a:xfrm flipH="1">
            <a:off x="7200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a) gauze, cravats, bandages, and improvised</a:t>
            </a:r>
            <a:endParaRPr sz="1600">
              <a:solidFill>
                <a:schemeClr val="dk1"/>
              </a:solidFill>
              <a:latin typeface="Barlow"/>
              <a:ea typeface="Barlow"/>
              <a:cs typeface="Barlow"/>
              <a:sym typeface="Barlow"/>
            </a:endParaRPr>
          </a:p>
        </p:txBody>
      </p:sp>
      <p:sp>
        <p:nvSpPr>
          <p:cNvPr id="610" name="Google Shape;610;p53"/>
          <p:cNvSpPr txBox="1"/>
          <p:nvPr/>
        </p:nvSpPr>
        <p:spPr>
          <a:xfrm flipH="1">
            <a:off x="26839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b) traction, tension, improvised, and rigid</a:t>
            </a:r>
            <a:endParaRPr sz="1600">
              <a:solidFill>
                <a:schemeClr val="dk1"/>
              </a:solidFill>
              <a:latin typeface="Barlow"/>
              <a:ea typeface="Barlow"/>
              <a:cs typeface="Barlow"/>
              <a:sym typeface="Barlow"/>
            </a:endParaRPr>
          </a:p>
        </p:txBody>
      </p:sp>
      <p:sp>
        <p:nvSpPr>
          <p:cNvPr id="611" name="Google Shape;611;p53"/>
          <p:cNvSpPr txBox="1"/>
          <p:nvPr/>
        </p:nvSpPr>
        <p:spPr>
          <a:xfrm flipH="1">
            <a:off x="46478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Barlow"/>
                <a:ea typeface="Barlow"/>
                <a:cs typeface="Barlow"/>
                <a:sym typeface="Barlow"/>
              </a:rPr>
              <a:t>c) soft, rigid/semi-rigid, traction, and improvised</a:t>
            </a:r>
            <a:endParaRPr b="1" sz="1600">
              <a:solidFill>
                <a:schemeClr val="dk1"/>
              </a:solidFill>
              <a:latin typeface="Barlow"/>
              <a:ea typeface="Barlow"/>
              <a:cs typeface="Barlow"/>
              <a:sym typeface="Barlow"/>
            </a:endParaRPr>
          </a:p>
        </p:txBody>
      </p:sp>
      <p:sp>
        <p:nvSpPr>
          <p:cNvPr id="612" name="Google Shape;612;p53"/>
          <p:cNvSpPr txBox="1"/>
          <p:nvPr/>
        </p:nvSpPr>
        <p:spPr>
          <a:xfrm flipH="1">
            <a:off x="6611700" y="3662903"/>
            <a:ext cx="1812300" cy="7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d) soft, traction, block, and improvised</a:t>
            </a:r>
            <a:endParaRPr sz="1600">
              <a:solidFill>
                <a:schemeClr val="dk1"/>
              </a:solidFill>
              <a:latin typeface="Barlow"/>
              <a:ea typeface="Barlow"/>
              <a:cs typeface="Barlow"/>
              <a:sym typeface="Barlow"/>
            </a:endParaRPr>
          </a:p>
        </p:txBody>
      </p:sp>
      <p:cxnSp>
        <p:nvCxnSpPr>
          <p:cNvPr id="613" name="Google Shape;613;p53"/>
          <p:cNvCxnSpPr>
            <a:stCxn id="605" idx="3"/>
            <a:endCxn id="606" idx="1"/>
          </p:cNvCxnSpPr>
          <p:nvPr/>
        </p:nvCxnSpPr>
        <p:spPr>
          <a:xfrm>
            <a:off x="17143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614" name="Google Shape;614;p53"/>
          <p:cNvCxnSpPr>
            <a:stCxn id="606" idx="3"/>
            <a:endCxn id="607" idx="1"/>
          </p:cNvCxnSpPr>
          <p:nvPr/>
        </p:nvCxnSpPr>
        <p:spPr>
          <a:xfrm>
            <a:off x="36782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615" name="Google Shape;615;p53"/>
          <p:cNvCxnSpPr>
            <a:stCxn id="607" idx="3"/>
            <a:endCxn id="608" idx="1"/>
          </p:cNvCxnSpPr>
          <p:nvPr/>
        </p:nvCxnSpPr>
        <p:spPr>
          <a:xfrm>
            <a:off x="5642150" y="3173575"/>
            <a:ext cx="1787400" cy="0"/>
          </a:xfrm>
          <a:prstGeom prst="straightConnector1">
            <a:avLst/>
          </a:prstGeom>
          <a:noFill/>
          <a:ln cap="flat" cmpd="sng" w="9525">
            <a:solidFill>
              <a:schemeClr val="dk1"/>
            </a:solidFill>
            <a:prstDash val="solid"/>
            <a:round/>
            <a:headEnd len="med" w="med" type="none"/>
            <a:tailEnd len="med" w="med" type="none"/>
          </a:ln>
        </p:spPr>
      </p:cxnSp>
      <p:cxnSp>
        <p:nvCxnSpPr>
          <p:cNvPr id="616" name="Google Shape;616;p53"/>
          <p:cNvCxnSpPr>
            <a:stCxn id="605" idx="2"/>
            <a:endCxn id="609" idx="0"/>
          </p:cNvCxnSpPr>
          <p:nvPr/>
        </p:nvCxnSpPr>
        <p:spPr>
          <a:xfrm>
            <a:off x="16261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617" name="Google Shape;617;p53"/>
          <p:cNvCxnSpPr>
            <a:stCxn id="606" idx="2"/>
            <a:endCxn id="610" idx="0"/>
          </p:cNvCxnSpPr>
          <p:nvPr/>
        </p:nvCxnSpPr>
        <p:spPr>
          <a:xfrm>
            <a:off x="35900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618" name="Google Shape;618;p53"/>
          <p:cNvCxnSpPr>
            <a:stCxn id="607" idx="2"/>
            <a:endCxn id="611" idx="0"/>
          </p:cNvCxnSpPr>
          <p:nvPr/>
        </p:nvCxnSpPr>
        <p:spPr>
          <a:xfrm>
            <a:off x="5553950" y="3261775"/>
            <a:ext cx="0" cy="401100"/>
          </a:xfrm>
          <a:prstGeom prst="straightConnector1">
            <a:avLst/>
          </a:prstGeom>
          <a:noFill/>
          <a:ln cap="flat" cmpd="sng" w="9525">
            <a:solidFill>
              <a:schemeClr val="dk1"/>
            </a:solidFill>
            <a:prstDash val="solid"/>
            <a:round/>
            <a:headEnd len="med" w="med" type="none"/>
            <a:tailEnd len="med" w="med" type="none"/>
          </a:ln>
        </p:spPr>
      </p:cxnSp>
      <p:cxnSp>
        <p:nvCxnSpPr>
          <p:cNvPr id="619" name="Google Shape;619;p53"/>
          <p:cNvCxnSpPr>
            <a:stCxn id="608" idx="2"/>
            <a:endCxn id="612" idx="0"/>
          </p:cNvCxnSpPr>
          <p:nvPr/>
        </p:nvCxnSpPr>
        <p:spPr>
          <a:xfrm>
            <a:off x="7517850" y="3261775"/>
            <a:ext cx="0" cy="401100"/>
          </a:xfrm>
          <a:prstGeom prst="straightConnector1">
            <a:avLst/>
          </a:prstGeom>
          <a:noFill/>
          <a:ln cap="flat" cmpd="sng" w="9525">
            <a:solidFill>
              <a:schemeClr val="dk1"/>
            </a:solidFill>
            <a:prstDash val="solid"/>
            <a:round/>
            <a:headEnd len="med" w="med" type="none"/>
            <a:tailEnd len="med" w="med" type="none"/>
          </a:ln>
        </p:spPr>
      </p:cxnSp>
      <p:sp>
        <p:nvSpPr>
          <p:cNvPr id="620" name="Google Shape;620;p53"/>
          <p:cNvSpPr txBox="1"/>
          <p:nvPr>
            <p:ph type="title"/>
          </p:nvPr>
        </p:nvSpPr>
        <p:spPr>
          <a:xfrm>
            <a:off x="720000" y="1565275"/>
            <a:ext cx="77040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Which of the following are the four main types of splints used by OEC technicians?</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8"/>
          <p:cNvSpPr txBox="1"/>
          <p:nvPr>
            <p:ph type="title"/>
          </p:nvPr>
        </p:nvSpPr>
        <p:spPr>
          <a:xfrm>
            <a:off x="3580725" y="1060325"/>
            <a:ext cx="5424900" cy="186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THE MUSCULOSKELETAL SYSTEM</a:t>
            </a:r>
            <a:endParaRPr sz="4000"/>
          </a:p>
        </p:txBody>
      </p:sp>
      <p:sp>
        <p:nvSpPr>
          <p:cNvPr id="261" name="Google Shape;261;p28"/>
          <p:cNvSpPr/>
          <p:nvPr/>
        </p:nvSpPr>
        <p:spPr>
          <a:xfrm>
            <a:off x="8341450" y="-847700"/>
            <a:ext cx="115525" cy="79825"/>
          </a:xfrm>
          <a:custGeom>
            <a:rect b="b" l="l" r="r" t="t"/>
            <a:pathLst>
              <a:path extrusionOk="0" h="3193" w="4621">
                <a:moveTo>
                  <a:pt x="882" y="1"/>
                </a:moveTo>
                <a:cubicBezTo>
                  <a:pt x="791" y="1"/>
                  <a:pt x="669" y="1"/>
                  <a:pt x="578" y="31"/>
                </a:cubicBezTo>
                <a:cubicBezTo>
                  <a:pt x="457" y="92"/>
                  <a:pt x="396" y="214"/>
                  <a:pt x="305" y="305"/>
                </a:cubicBezTo>
                <a:cubicBezTo>
                  <a:pt x="183" y="457"/>
                  <a:pt x="61" y="639"/>
                  <a:pt x="31" y="852"/>
                </a:cubicBezTo>
                <a:cubicBezTo>
                  <a:pt x="1" y="1217"/>
                  <a:pt x="335" y="1490"/>
                  <a:pt x="608" y="1703"/>
                </a:cubicBezTo>
                <a:cubicBezTo>
                  <a:pt x="1095" y="2068"/>
                  <a:pt x="1581" y="2432"/>
                  <a:pt x="2067" y="2797"/>
                </a:cubicBezTo>
                <a:cubicBezTo>
                  <a:pt x="2311" y="2980"/>
                  <a:pt x="2615" y="3162"/>
                  <a:pt x="2919" y="3192"/>
                </a:cubicBezTo>
                <a:cubicBezTo>
                  <a:pt x="3283" y="3192"/>
                  <a:pt x="3587" y="2949"/>
                  <a:pt x="3861" y="2736"/>
                </a:cubicBezTo>
                <a:lnTo>
                  <a:pt x="4408" y="2281"/>
                </a:lnTo>
                <a:cubicBezTo>
                  <a:pt x="4499" y="2220"/>
                  <a:pt x="4621" y="2129"/>
                  <a:pt x="4621" y="1977"/>
                </a:cubicBezTo>
                <a:cubicBezTo>
                  <a:pt x="4621" y="1916"/>
                  <a:pt x="4560" y="1855"/>
                  <a:pt x="4530" y="1794"/>
                </a:cubicBezTo>
                <a:cubicBezTo>
                  <a:pt x="4134" y="1156"/>
                  <a:pt x="3557" y="639"/>
                  <a:pt x="2888" y="305"/>
                </a:cubicBezTo>
                <a:cubicBezTo>
                  <a:pt x="2311" y="31"/>
                  <a:pt x="1520" y="31"/>
                  <a:pt x="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2" name="Google Shape;262;p28"/>
          <p:cNvGrpSpPr/>
          <p:nvPr/>
        </p:nvGrpSpPr>
        <p:grpSpPr>
          <a:xfrm>
            <a:off x="8067125" y="-739775"/>
            <a:ext cx="123125" cy="109625"/>
            <a:chOff x="6133550" y="4289425"/>
            <a:chExt cx="123125" cy="109625"/>
          </a:xfrm>
        </p:grpSpPr>
        <p:sp>
          <p:nvSpPr>
            <p:cNvPr id="263" name="Google Shape;263;p28"/>
            <p:cNvSpPr/>
            <p:nvPr/>
          </p:nvSpPr>
          <p:spPr>
            <a:xfrm>
              <a:off x="6133550" y="4321325"/>
              <a:ext cx="101100" cy="77725"/>
            </a:xfrm>
            <a:custGeom>
              <a:rect b="b" l="l" r="r" t="t"/>
              <a:pathLst>
                <a:path extrusionOk="0" h="3109" w="4044">
                  <a:moveTo>
                    <a:pt x="1855" y="1"/>
                  </a:moveTo>
                  <a:cubicBezTo>
                    <a:pt x="1794" y="31"/>
                    <a:pt x="1733" y="61"/>
                    <a:pt x="1672" y="92"/>
                  </a:cubicBezTo>
                  <a:cubicBezTo>
                    <a:pt x="1125" y="396"/>
                    <a:pt x="548" y="700"/>
                    <a:pt x="153" y="1216"/>
                  </a:cubicBezTo>
                  <a:cubicBezTo>
                    <a:pt x="62" y="1308"/>
                    <a:pt x="1" y="1429"/>
                    <a:pt x="1" y="1581"/>
                  </a:cubicBezTo>
                  <a:cubicBezTo>
                    <a:pt x="1" y="1703"/>
                    <a:pt x="92" y="1855"/>
                    <a:pt x="153" y="1946"/>
                  </a:cubicBezTo>
                  <a:cubicBezTo>
                    <a:pt x="335" y="2219"/>
                    <a:pt x="548" y="2463"/>
                    <a:pt x="730" y="2706"/>
                  </a:cubicBezTo>
                  <a:cubicBezTo>
                    <a:pt x="852" y="2858"/>
                    <a:pt x="973" y="3010"/>
                    <a:pt x="1125" y="3071"/>
                  </a:cubicBezTo>
                  <a:cubicBezTo>
                    <a:pt x="1217" y="3101"/>
                    <a:pt x="1338" y="3101"/>
                    <a:pt x="1460" y="3101"/>
                  </a:cubicBezTo>
                  <a:cubicBezTo>
                    <a:pt x="1562" y="3106"/>
                    <a:pt x="1664" y="3109"/>
                    <a:pt x="1767" y="3109"/>
                  </a:cubicBezTo>
                  <a:cubicBezTo>
                    <a:pt x="2242" y="3109"/>
                    <a:pt x="2717" y="3054"/>
                    <a:pt x="3192" y="2979"/>
                  </a:cubicBezTo>
                  <a:cubicBezTo>
                    <a:pt x="3314" y="2949"/>
                    <a:pt x="3466" y="2919"/>
                    <a:pt x="3587" y="2858"/>
                  </a:cubicBezTo>
                  <a:cubicBezTo>
                    <a:pt x="3861" y="2675"/>
                    <a:pt x="3952" y="2280"/>
                    <a:pt x="3983" y="1916"/>
                  </a:cubicBezTo>
                  <a:cubicBezTo>
                    <a:pt x="4013" y="1703"/>
                    <a:pt x="4043" y="1490"/>
                    <a:pt x="3983" y="1308"/>
                  </a:cubicBezTo>
                  <a:cubicBezTo>
                    <a:pt x="3891" y="912"/>
                    <a:pt x="3587" y="761"/>
                    <a:pt x="3283" y="609"/>
                  </a:cubicBezTo>
                  <a:cubicBezTo>
                    <a:pt x="2888" y="396"/>
                    <a:pt x="2463" y="213"/>
                    <a:pt x="2068" y="61"/>
                  </a:cubicBezTo>
                  <a:cubicBezTo>
                    <a:pt x="2007" y="31"/>
                    <a:pt x="1916" y="1"/>
                    <a:pt x="18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6166225" y="4289425"/>
              <a:ext cx="90450" cy="90450"/>
            </a:xfrm>
            <a:custGeom>
              <a:rect b="b" l="l" r="r" t="t"/>
              <a:pathLst>
                <a:path extrusionOk="0" h="3618" w="3618">
                  <a:moveTo>
                    <a:pt x="1824" y="0"/>
                  </a:moveTo>
                  <a:cubicBezTo>
                    <a:pt x="821" y="0"/>
                    <a:pt x="1" y="821"/>
                    <a:pt x="1" y="1793"/>
                  </a:cubicBezTo>
                  <a:cubicBezTo>
                    <a:pt x="1" y="2796"/>
                    <a:pt x="821" y="3617"/>
                    <a:pt x="1824" y="3617"/>
                  </a:cubicBezTo>
                  <a:cubicBezTo>
                    <a:pt x="2797" y="3617"/>
                    <a:pt x="3618" y="2796"/>
                    <a:pt x="3618" y="1793"/>
                  </a:cubicBezTo>
                  <a:cubicBezTo>
                    <a:pt x="3618" y="821"/>
                    <a:pt x="2797" y="0"/>
                    <a:pt x="18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8"/>
          <p:cNvSpPr/>
          <p:nvPr/>
        </p:nvSpPr>
        <p:spPr>
          <a:xfrm>
            <a:off x="786517" y="860848"/>
            <a:ext cx="2794200" cy="34776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endParaRPr>
          </a:p>
        </p:txBody>
      </p:sp>
      <p:grpSp>
        <p:nvGrpSpPr>
          <p:cNvPr id="266" name="Google Shape;266;p28"/>
          <p:cNvGrpSpPr/>
          <p:nvPr/>
        </p:nvGrpSpPr>
        <p:grpSpPr>
          <a:xfrm>
            <a:off x="1578216" y="1172000"/>
            <a:ext cx="1210729" cy="2855298"/>
            <a:chOff x="2372525" y="1893625"/>
            <a:chExt cx="394400" cy="930125"/>
          </a:xfrm>
        </p:grpSpPr>
        <p:grpSp>
          <p:nvGrpSpPr>
            <p:cNvPr id="267" name="Google Shape;267;p28"/>
            <p:cNvGrpSpPr/>
            <p:nvPr/>
          </p:nvGrpSpPr>
          <p:grpSpPr>
            <a:xfrm>
              <a:off x="2372525" y="1893625"/>
              <a:ext cx="372375" cy="930125"/>
              <a:chOff x="5526400" y="1812925"/>
              <a:chExt cx="372375" cy="930125"/>
            </a:xfrm>
          </p:grpSpPr>
          <p:sp>
            <p:nvSpPr>
              <p:cNvPr id="268" name="Google Shape;268;p28"/>
              <p:cNvSpPr/>
              <p:nvPr/>
            </p:nvSpPr>
            <p:spPr>
              <a:xfrm>
                <a:off x="5702700" y="2250800"/>
                <a:ext cx="196075" cy="492250"/>
              </a:xfrm>
              <a:custGeom>
                <a:rect b="b" l="l" r="r" t="t"/>
                <a:pathLst>
                  <a:path extrusionOk="0" h="19690" w="7843">
                    <a:moveTo>
                      <a:pt x="3973" y="1"/>
                    </a:moveTo>
                    <a:cubicBezTo>
                      <a:pt x="3722" y="1"/>
                      <a:pt x="3491" y="169"/>
                      <a:pt x="3465" y="419"/>
                    </a:cubicBezTo>
                    <a:lnTo>
                      <a:pt x="61" y="19082"/>
                    </a:lnTo>
                    <a:cubicBezTo>
                      <a:pt x="0" y="19386"/>
                      <a:pt x="274" y="19690"/>
                      <a:pt x="578" y="19690"/>
                    </a:cubicBezTo>
                    <a:lnTo>
                      <a:pt x="2250" y="19690"/>
                    </a:lnTo>
                    <a:cubicBezTo>
                      <a:pt x="2462" y="19690"/>
                      <a:pt x="2675" y="19538"/>
                      <a:pt x="2736" y="19295"/>
                    </a:cubicBezTo>
                    <a:lnTo>
                      <a:pt x="7782" y="1787"/>
                    </a:lnTo>
                    <a:cubicBezTo>
                      <a:pt x="7842" y="1544"/>
                      <a:pt x="7690" y="1240"/>
                      <a:pt x="7447" y="1149"/>
                    </a:cubicBezTo>
                    <a:lnTo>
                      <a:pt x="4134" y="24"/>
                    </a:lnTo>
                    <a:cubicBezTo>
                      <a:pt x="4081" y="8"/>
                      <a:pt x="4027" y="1"/>
                      <a:pt x="39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a:off x="5606200" y="2101325"/>
                <a:ext cx="191500" cy="641725"/>
              </a:xfrm>
              <a:custGeom>
                <a:rect b="b" l="l" r="r" t="t"/>
                <a:pathLst>
                  <a:path extrusionOk="0" h="25669" w="7660">
                    <a:moveTo>
                      <a:pt x="5861" y="1"/>
                    </a:moveTo>
                    <a:cubicBezTo>
                      <a:pt x="5781" y="1"/>
                      <a:pt x="5699" y="25"/>
                      <a:pt x="5623" y="76"/>
                    </a:cubicBezTo>
                    <a:lnTo>
                      <a:pt x="3678" y="1383"/>
                    </a:lnTo>
                    <a:cubicBezTo>
                      <a:pt x="3611" y="1427"/>
                      <a:pt x="3528" y="1456"/>
                      <a:pt x="3453" y="1456"/>
                    </a:cubicBezTo>
                    <a:cubicBezTo>
                      <a:pt x="3425" y="1456"/>
                      <a:pt x="3398" y="1452"/>
                      <a:pt x="3374" y="1444"/>
                    </a:cubicBezTo>
                    <a:lnTo>
                      <a:pt x="2310" y="1292"/>
                    </a:lnTo>
                    <a:cubicBezTo>
                      <a:pt x="2295" y="1290"/>
                      <a:pt x="2279" y="1289"/>
                      <a:pt x="2263" y="1289"/>
                    </a:cubicBezTo>
                    <a:cubicBezTo>
                      <a:pt x="2037" y="1289"/>
                      <a:pt x="1824" y="1490"/>
                      <a:pt x="1824" y="1717"/>
                    </a:cubicBezTo>
                    <a:lnTo>
                      <a:pt x="1824" y="2781"/>
                    </a:lnTo>
                    <a:cubicBezTo>
                      <a:pt x="1824" y="2812"/>
                      <a:pt x="1824" y="2842"/>
                      <a:pt x="1854" y="2903"/>
                    </a:cubicBezTo>
                    <a:lnTo>
                      <a:pt x="2918" y="7219"/>
                    </a:lnTo>
                    <a:cubicBezTo>
                      <a:pt x="2948" y="7280"/>
                      <a:pt x="2948" y="7340"/>
                      <a:pt x="2918" y="7401"/>
                    </a:cubicBezTo>
                    <a:lnTo>
                      <a:pt x="456" y="18952"/>
                    </a:lnTo>
                    <a:cubicBezTo>
                      <a:pt x="456" y="18952"/>
                      <a:pt x="456" y="18982"/>
                      <a:pt x="456" y="18982"/>
                    </a:cubicBezTo>
                    <a:lnTo>
                      <a:pt x="0" y="25122"/>
                    </a:lnTo>
                    <a:cubicBezTo>
                      <a:pt x="0" y="25395"/>
                      <a:pt x="213" y="25669"/>
                      <a:pt x="517" y="25669"/>
                    </a:cubicBezTo>
                    <a:lnTo>
                      <a:pt x="2037" y="25669"/>
                    </a:lnTo>
                    <a:cubicBezTo>
                      <a:pt x="2341" y="25669"/>
                      <a:pt x="2584" y="25426"/>
                      <a:pt x="2584" y="25122"/>
                    </a:cubicBezTo>
                    <a:lnTo>
                      <a:pt x="2584" y="19924"/>
                    </a:lnTo>
                    <a:cubicBezTo>
                      <a:pt x="2584" y="19377"/>
                      <a:pt x="2645" y="18830"/>
                      <a:pt x="2766" y="18283"/>
                    </a:cubicBezTo>
                    <a:lnTo>
                      <a:pt x="5167" y="8587"/>
                    </a:lnTo>
                    <a:cubicBezTo>
                      <a:pt x="5198" y="8556"/>
                      <a:pt x="5198" y="8526"/>
                      <a:pt x="5198" y="8496"/>
                    </a:cubicBezTo>
                    <a:lnTo>
                      <a:pt x="6839" y="5365"/>
                    </a:lnTo>
                    <a:cubicBezTo>
                      <a:pt x="6900" y="5243"/>
                      <a:pt x="6900" y="5122"/>
                      <a:pt x="6870" y="5030"/>
                    </a:cubicBezTo>
                    <a:lnTo>
                      <a:pt x="6535" y="4027"/>
                    </a:lnTo>
                    <a:cubicBezTo>
                      <a:pt x="6383" y="3602"/>
                      <a:pt x="6505" y="3146"/>
                      <a:pt x="6839" y="2812"/>
                    </a:cubicBezTo>
                    <a:lnTo>
                      <a:pt x="7477" y="2264"/>
                    </a:lnTo>
                    <a:cubicBezTo>
                      <a:pt x="7629" y="2082"/>
                      <a:pt x="7660" y="1839"/>
                      <a:pt x="7508" y="1657"/>
                    </a:cubicBezTo>
                    <a:lnTo>
                      <a:pt x="6170" y="137"/>
                    </a:lnTo>
                    <a:cubicBezTo>
                      <a:pt x="6082" y="48"/>
                      <a:pt x="5973" y="1"/>
                      <a:pt x="58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
              <p:cNvSpPr/>
              <p:nvPr/>
            </p:nvSpPr>
            <p:spPr>
              <a:xfrm>
                <a:off x="5526400" y="1812925"/>
                <a:ext cx="350325" cy="286275"/>
              </a:xfrm>
              <a:custGeom>
                <a:rect b="b" l="l" r="r" t="t"/>
                <a:pathLst>
                  <a:path extrusionOk="0" h="11451" w="14013">
                    <a:moveTo>
                      <a:pt x="852" y="1"/>
                    </a:moveTo>
                    <a:cubicBezTo>
                      <a:pt x="335" y="1"/>
                      <a:pt x="1" y="548"/>
                      <a:pt x="244" y="1004"/>
                    </a:cubicBezTo>
                    <a:lnTo>
                      <a:pt x="4925" y="9910"/>
                    </a:lnTo>
                    <a:cubicBezTo>
                      <a:pt x="5238" y="10516"/>
                      <a:pt x="5853" y="10863"/>
                      <a:pt x="6493" y="10863"/>
                    </a:cubicBezTo>
                    <a:cubicBezTo>
                      <a:pt x="6784" y="10863"/>
                      <a:pt x="7081" y="10791"/>
                      <a:pt x="7356" y="10639"/>
                    </a:cubicBezTo>
                    <a:lnTo>
                      <a:pt x="7630" y="10487"/>
                    </a:lnTo>
                    <a:cubicBezTo>
                      <a:pt x="7886" y="10333"/>
                      <a:pt x="8181" y="10256"/>
                      <a:pt x="8482" y="10256"/>
                    </a:cubicBezTo>
                    <a:cubicBezTo>
                      <a:pt x="8716" y="10256"/>
                      <a:pt x="8954" y="10303"/>
                      <a:pt x="9180" y="10396"/>
                    </a:cubicBezTo>
                    <a:lnTo>
                      <a:pt x="11308" y="11308"/>
                    </a:lnTo>
                    <a:cubicBezTo>
                      <a:pt x="11517" y="11403"/>
                      <a:pt x="11738" y="11450"/>
                      <a:pt x="11963" y="11450"/>
                    </a:cubicBezTo>
                    <a:cubicBezTo>
                      <a:pt x="12098" y="11450"/>
                      <a:pt x="12235" y="11433"/>
                      <a:pt x="12372" y="11399"/>
                    </a:cubicBezTo>
                    <a:cubicBezTo>
                      <a:pt x="13405" y="11186"/>
                      <a:pt x="14013" y="10092"/>
                      <a:pt x="13648" y="9089"/>
                    </a:cubicBezTo>
                    <a:lnTo>
                      <a:pt x="13466" y="8603"/>
                    </a:lnTo>
                    <a:cubicBezTo>
                      <a:pt x="13314" y="8147"/>
                      <a:pt x="12980" y="7812"/>
                      <a:pt x="12554" y="7600"/>
                    </a:cubicBezTo>
                    <a:lnTo>
                      <a:pt x="11338" y="7053"/>
                    </a:lnTo>
                    <a:cubicBezTo>
                      <a:pt x="11004" y="6870"/>
                      <a:pt x="10700" y="6627"/>
                      <a:pt x="10517" y="6293"/>
                    </a:cubicBezTo>
                    <a:lnTo>
                      <a:pt x="7630" y="913"/>
                    </a:lnTo>
                    <a:cubicBezTo>
                      <a:pt x="7296" y="366"/>
                      <a:pt x="6718" y="1"/>
                      <a:pt x="60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 name="Google Shape;271;p28"/>
            <p:cNvSpPr/>
            <p:nvPr/>
          </p:nvSpPr>
          <p:spPr>
            <a:xfrm>
              <a:off x="2659000" y="2212825"/>
              <a:ext cx="107925" cy="104250"/>
            </a:xfrm>
            <a:custGeom>
              <a:rect b="b" l="l" r="r" t="t"/>
              <a:pathLst>
                <a:path extrusionOk="0" h="4170" w="4317">
                  <a:moveTo>
                    <a:pt x="3112" y="1"/>
                  </a:moveTo>
                  <a:cubicBezTo>
                    <a:pt x="2997" y="1"/>
                    <a:pt x="2879" y="30"/>
                    <a:pt x="2767" y="90"/>
                  </a:cubicBezTo>
                  <a:lnTo>
                    <a:pt x="487" y="1215"/>
                  </a:lnTo>
                  <a:cubicBezTo>
                    <a:pt x="183" y="1367"/>
                    <a:pt x="1" y="1701"/>
                    <a:pt x="1" y="2066"/>
                  </a:cubicBezTo>
                  <a:lnTo>
                    <a:pt x="1" y="2431"/>
                  </a:lnTo>
                  <a:cubicBezTo>
                    <a:pt x="1" y="2856"/>
                    <a:pt x="244" y="3221"/>
                    <a:pt x="609" y="3342"/>
                  </a:cubicBezTo>
                  <a:lnTo>
                    <a:pt x="3162" y="4133"/>
                  </a:lnTo>
                  <a:cubicBezTo>
                    <a:pt x="3241" y="4158"/>
                    <a:pt x="3320" y="4169"/>
                    <a:pt x="3398" y="4169"/>
                  </a:cubicBezTo>
                  <a:cubicBezTo>
                    <a:pt x="3796" y="4169"/>
                    <a:pt x="4149" y="3856"/>
                    <a:pt x="4226" y="3373"/>
                  </a:cubicBezTo>
                  <a:cubicBezTo>
                    <a:pt x="4317" y="2613"/>
                    <a:pt x="4317" y="1488"/>
                    <a:pt x="3831" y="485"/>
                  </a:cubicBezTo>
                  <a:cubicBezTo>
                    <a:pt x="3678" y="181"/>
                    <a:pt x="3402" y="1"/>
                    <a:pt x="31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28"/>
          <p:cNvSpPr txBox="1"/>
          <p:nvPr>
            <p:ph type="title"/>
          </p:nvPr>
        </p:nvSpPr>
        <p:spPr>
          <a:xfrm>
            <a:off x="3719100" y="3023275"/>
            <a:ext cx="5424900" cy="105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THE VOLUNTARY MUSCLES AND OTHER SUPPORTING STRUCTURES THAT GIVE THE BODY FORM AND ENABLE MOVEMENT</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9"/>
          <p:cNvSpPr txBox="1"/>
          <p:nvPr>
            <p:ph type="title"/>
          </p:nvPr>
        </p:nvSpPr>
        <p:spPr>
          <a:xfrm>
            <a:off x="247650" y="806463"/>
            <a:ext cx="40368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SKELETON</a:t>
            </a:r>
            <a:endParaRPr/>
          </a:p>
        </p:txBody>
      </p:sp>
      <p:sp>
        <p:nvSpPr>
          <p:cNvPr id="278" name="Google Shape;278;p29"/>
          <p:cNvSpPr txBox="1"/>
          <p:nvPr>
            <p:ph idx="1" type="body"/>
          </p:nvPr>
        </p:nvSpPr>
        <p:spPr>
          <a:xfrm>
            <a:off x="247650" y="1580038"/>
            <a:ext cx="4036800" cy="2757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rPr>
              <a:t>Skeletal Functions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Rigid framework to protect the internal organs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Produces blood cells</a:t>
            </a:r>
            <a:endParaRPr sz="1300">
              <a:solidFill>
                <a:schemeClr val="dk1"/>
              </a:solidFill>
            </a:endParaRPr>
          </a:p>
          <a:p>
            <a:pPr indent="0" lvl="0" marL="0" rtl="0" algn="l">
              <a:lnSpc>
                <a:spcPct val="115000"/>
              </a:lnSpc>
              <a:spcBef>
                <a:spcPts val="0"/>
              </a:spcBef>
              <a:spcAft>
                <a:spcPts val="0"/>
              </a:spcAft>
              <a:buNone/>
            </a:pPr>
            <a:r>
              <a:rPr lang="en" sz="1300">
                <a:solidFill>
                  <a:schemeClr val="dk1"/>
                </a:solidFill>
              </a:rPr>
              <a:t>Consists of:</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Bones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Connective tissue</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Cartilage</a:t>
            </a:r>
            <a:endParaRPr sz="1300">
              <a:solidFill>
                <a:schemeClr val="dk1"/>
              </a:solidFill>
            </a:endParaRPr>
          </a:p>
          <a:p>
            <a:pPr indent="0" lvl="0" marL="0" rtl="0" algn="l">
              <a:lnSpc>
                <a:spcPct val="115000"/>
              </a:lnSpc>
              <a:spcBef>
                <a:spcPts val="0"/>
              </a:spcBef>
              <a:spcAft>
                <a:spcPts val="0"/>
              </a:spcAft>
              <a:buNone/>
            </a:pPr>
            <a:r>
              <a:rPr lang="en" sz="1300">
                <a:solidFill>
                  <a:schemeClr val="dk1"/>
                </a:solidFill>
              </a:rPr>
              <a:t>Axial Skeleton: the central core of the bony skeleton (skull, spine, and supporting thoracic bones)</a:t>
            </a:r>
            <a:endParaRPr sz="1300">
              <a:solidFill>
                <a:schemeClr val="dk1"/>
              </a:solidFill>
            </a:endParaRPr>
          </a:p>
          <a:p>
            <a:pPr indent="0" lvl="0" marL="0" rtl="0" algn="l">
              <a:lnSpc>
                <a:spcPct val="115000"/>
              </a:lnSpc>
              <a:spcBef>
                <a:spcPts val="0"/>
              </a:spcBef>
              <a:spcAft>
                <a:spcPts val="0"/>
              </a:spcAft>
              <a:buNone/>
            </a:pPr>
            <a:r>
              <a:rPr lang="en" sz="1300">
                <a:solidFill>
                  <a:schemeClr val="dk1"/>
                </a:solidFill>
              </a:rPr>
              <a:t>Appendicular Skeleton: the periphery of the skeleton; the bones of the arms and legs </a:t>
            </a:r>
            <a:endParaRPr sz="1300">
              <a:solidFill>
                <a:schemeClr val="dk1"/>
              </a:solidFill>
            </a:endParaRPr>
          </a:p>
          <a:p>
            <a:pPr indent="0" lvl="0" marL="0" rtl="0" algn="l">
              <a:spcBef>
                <a:spcPts val="0"/>
              </a:spcBef>
              <a:spcAft>
                <a:spcPts val="0"/>
              </a:spcAft>
              <a:buNone/>
            </a:pPr>
            <a:r>
              <a:t/>
            </a:r>
            <a:endParaRPr>
              <a:solidFill>
                <a:schemeClr val="dk1"/>
              </a:solidFill>
            </a:endParaRPr>
          </a:p>
        </p:txBody>
      </p:sp>
      <p:pic>
        <p:nvPicPr>
          <p:cNvPr id="279" name="Google Shape;279;p29"/>
          <p:cNvPicPr preferRelativeResize="0"/>
          <p:nvPr>
            <p:ph idx="2" type="pic"/>
          </p:nvPr>
        </p:nvPicPr>
        <p:blipFill rotWithShape="1">
          <a:blip r:embed="rId3">
            <a:alphaModFix/>
          </a:blip>
          <a:srcRect b="0" l="0" r="0" t="0"/>
          <a:stretch/>
        </p:blipFill>
        <p:spPr>
          <a:xfrm>
            <a:off x="4455900" y="535050"/>
            <a:ext cx="4506000" cy="4073400"/>
          </a:xfrm>
          <a:prstGeom prst="roundRect">
            <a:avLst>
              <a:gd fmla="val 12767" name="adj"/>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0"/>
          <p:cNvSpPr/>
          <p:nvPr/>
        </p:nvSpPr>
        <p:spPr>
          <a:xfrm>
            <a:off x="5676900" y="1181100"/>
            <a:ext cx="3333900" cy="3390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285" name="Google Shape;285;p30"/>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BONES</a:t>
            </a:r>
            <a:endParaRPr/>
          </a:p>
        </p:txBody>
      </p:sp>
      <p:graphicFrame>
        <p:nvGraphicFramePr>
          <p:cNvPr id="286" name="Google Shape;286;p30"/>
          <p:cNvGraphicFramePr/>
          <p:nvPr/>
        </p:nvGraphicFramePr>
        <p:xfrm>
          <a:off x="339000" y="1558850"/>
          <a:ext cx="3000000" cy="3000000"/>
        </p:xfrm>
        <a:graphic>
          <a:graphicData uri="http://schemas.openxmlformats.org/drawingml/2006/table">
            <a:tbl>
              <a:tblPr>
                <a:noFill/>
                <a:tableStyleId>{A7EFB6DD-86DE-4BBF-9CA1-1279D570301B}</a:tableStyleId>
              </a:tblPr>
              <a:tblGrid>
                <a:gridCol w="1210125"/>
                <a:gridCol w="3903075"/>
              </a:tblGrid>
              <a:tr h="350500">
                <a:tc>
                  <a:txBody>
                    <a:bodyPr/>
                    <a:lstStyle/>
                    <a:p>
                      <a:pPr indent="0" lvl="0" marL="0" rtl="0" algn="l">
                        <a:spcBef>
                          <a:spcPts val="0"/>
                        </a:spcBef>
                        <a:spcAft>
                          <a:spcPts val="0"/>
                        </a:spcAft>
                        <a:buNone/>
                      </a:pPr>
                      <a:r>
                        <a:rPr b="1" lang="en" sz="1100">
                          <a:solidFill>
                            <a:schemeClr val="dk1"/>
                          </a:solidFill>
                          <a:latin typeface="Barlow"/>
                          <a:ea typeface="Barlow"/>
                          <a:cs typeface="Barlow"/>
                          <a:sym typeface="Barlow"/>
                        </a:rPr>
                        <a:t>LONG BONES</a:t>
                      </a:r>
                      <a:endParaRPr b="1" sz="1100">
                        <a:solidFill>
                          <a:schemeClr val="dk1"/>
                        </a:solidFill>
                        <a:latin typeface="Barlow"/>
                        <a:ea typeface="Barlow"/>
                        <a:cs typeface="Barlow"/>
                        <a:sym typeface="Barlow"/>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l">
                        <a:lnSpc>
                          <a:spcPct val="115000"/>
                        </a:lnSpc>
                        <a:spcBef>
                          <a:spcPts val="1600"/>
                        </a:spcBef>
                        <a:spcAft>
                          <a:spcPts val="0"/>
                        </a:spcAft>
                        <a:buNone/>
                      </a:pPr>
                      <a:r>
                        <a:rPr i="1" lang="en" sz="1100">
                          <a:solidFill>
                            <a:schemeClr val="dk1"/>
                          </a:solidFill>
                          <a:latin typeface="Barlow SemiBold"/>
                          <a:ea typeface="Barlow SemiBold"/>
                          <a:cs typeface="Barlow SemiBold"/>
                          <a:sym typeface="Barlow SemiBold"/>
                        </a:rPr>
                        <a:t>Function: </a:t>
                      </a:r>
                      <a:r>
                        <a:rPr lang="en" sz="1100">
                          <a:solidFill>
                            <a:schemeClr val="dk1"/>
                          </a:solidFill>
                          <a:latin typeface="Barlow SemiBold"/>
                          <a:ea typeface="Barlow SemiBold"/>
                          <a:cs typeface="Barlow SemiBold"/>
                          <a:sym typeface="Barlow SemiBold"/>
                        </a:rPr>
                        <a:t>support body and facilitate movement</a:t>
                      </a:r>
                      <a:endParaRPr sz="1100">
                        <a:solidFill>
                          <a:schemeClr val="dk1"/>
                        </a:solidFill>
                        <a:latin typeface="Barlow SemiBold"/>
                        <a:ea typeface="Barlow SemiBold"/>
                        <a:cs typeface="Barlow SemiBold"/>
                        <a:sym typeface="Barlow SemiBold"/>
                      </a:endParaRPr>
                    </a:p>
                    <a:p>
                      <a:pPr indent="0" lvl="0" marL="0" rtl="0" algn="l">
                        <a:lnSpc>
                          <a:spcPct val="115000"/>
                        </a:lnSpc>
                        <a:spcBef>
                          <a:spcPts val="1600"/>
                        </a:spcBef>
                        <a:spcAft>
                          <a:spcPts val="0"/>
                        </a:spcAft>
                        <a:buNone/>
                      </a:pPr>
                      <a:r>
                        <a:rPr i="1" lang="en" sz="1100">
                          <a:solidFill>
                            <a:schemeClr val="dk1"/>
                          </a:solidFill>
                          <a:latin typeface="Barlow SemiBold"/>
                          <a:ea typeface="Barlow SemiBold"/>
                          <a:cs typeface="Barlow SemiBold"/>
                          <a:sym typeface="Barlow SemiBold"/>
                        </a:rPr>
                        <a:t>Upper Extremities</a:t>
                      </a:r>
                      <a:r>
                        <a:rPr lang="en" sz="1100">
                          <a:solidFill>
                            <a:schemeClr val="dk1"/>
                          </a:solidFill>
                          <a:latin typeface="Barlow SemiBold"/>
                          <a:ea typeface="Barlow SemiBold"/>
                          <a:cs typeface="Barlow SemiBold"/>
                          <a:sym typeface="Barlow SemiBold"/>
                        </a:rPr>
                        <a:t>- humerus, radius, and ulna</a:t>
                      </a:r>
                      <a:endParaRPr sz="1100">
                        <a:solidFill>
                          <a:schemeClr val="dk1"/>
                        </a:solidFill>
                        <a:latin typeface="Barlow SemiBold"/>
                        <a:ea typeface="Barlow SemiBold"/>
                        <a:cs typeface="Barlow SemiBold"/>
                        <a:sym typeface="Barlow SemiBold"/>
                      </a:endParaRPr>
                    </a:p>
                    <a:p>
                      <a:pPr indent="0" lvl="0" marL="0" rtl="0" algn="l">
                        <a:lnSpc>
                          <a:spcPct val="115000"/>
                        </a:lnSpc>
                        <a:spcBef>
                          <a:spcPts val="1600"/>
                        </a:spcBef>
                        <a:spcAft>
                          <a:spcPts val="0"/>
                        </a:spcAft>
                        <a:buNone/>
                      </a:pPr>
                      <a:r>
                        <a:rPr i="1" lang="en" sz="1100">
                          <a:solidFill>
                            <a:schemeClr val="dk1"/>
                          </a:solidFill>
                          <a:latin typeface="Barlow SemiBold"/>
                          <a:ea typeface="Barlow SemiBold"/>
                          <a:cs typeface="Barlow SemiBold"/>
                          <a:sym typeface="Barlow SemiBold"/>
                        </a:rPr>
                        <a:t>Lower Extremities- </a:t>
                      </a:r>
                      <a:r>
                        <a:rPr lang="en" sz="1100">
                          <a:solidFill>
                            <a:schemeClr val="dk1"/>
                          </a:solidFill>
                          <a:latin typeface="Barlow SemiBold"/>
                          <a:ea typeface="Barlow SemiBold"/>
                          <a:cs typeface="Barlow SemiBold"/>
                          <a:sym typeface="Barlow SemiBold"/>
                        </a:rPr>
                        <a:t>femur, tibia, and fibula </a:t>
                      </a:r>
                      <a:endParaRPr sz="1100">
                        <a:solidFill>
                          <a:schemeClr val="dk1"/>
                        </a:solidFill>
                        <a:latin typeface="Barlow SemiBold"/>
                        <a:ea typeface="Barlow SemiBold"/>
                        <a:cs typeface="Barlow SemiBold"/>
                        <a:sym typeface="Barlow SemiBol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350500">
                <a:tc>
                  <a:txBody>
                    <a:bodyPr/>
                    <a:lstStyle/>
                    <a:p>
                      <a:pPr indent="0" lvl="0" marL="0" rtl="0" algn="l">
                        <a:spcBef>
                          <a:spcPts val="0"/>
                        </a:spcBef>
                        <a:spcAft>
                          <a:spcPts val="0"/>
                        </a:spcAft>
                        <a:buNone/>
                      </a:pPr>
                      <a:r>
                        <a:rPr b="1" lang="en" sz="1100">
                          <a:solidFill>
                            <a:schemeClr val="dk1"/>
                          </a:solidFill>
                          <a:latin typeface="Barlow"/>
                          <a:ea typeface="Barlow"/>
                          <a:cs typeface="Barlow"/>
                          <a:sym typeface="Barlow"/>
                        </a:rPr>
                        <a:t>FLAT BONES</a:t>
                      </a:r>
                      <a:endParaRPr b="1" sz="1100">
                        <a:solidFill>
                          <a:schemeClr val="dk1"/>
                        </a:solidFill>
                        <a:latin typeface="Barlow"/>
                        <a:ea typeface="Barlow"/>
                        <a:cs typeface="Barlow"/>
                        <a:sym typeface="Barlow"/>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l">
                        <a:lnSpc>
                          <a:spcPct val="115000"/>
                        </a:lnSpc>
                        <a:spcBef>
                          <a:spcPts val="1600"/>
                        </a:spcBef>
                        <a:spcAft>
                          <a:spcPts val="0"/>
                        </a:spcAft>
                        <a:buNone/>
                      </a:pPr>
                      <a:r>
                        <a:rPr i="1" lang="en" sz="1100">
                          <a:solidFill>
                            <a:schemeClr val="dk1"/>
                          </a:solidFill>
                          <a:latin typeface="Barlow SemiBold"/>
                          <a:ea typeface="Barlow SemiBold"/>
                          <a:cs typeface="Barlow SemiBold"/>
                          <a:sym typeface="Barlow SemiBold"/>
                        </a:rPr>
                        <a:t>Function: Protect internal organs</a:t>
                      </a:r>
                      <a:endParaRPr i="1" sz="1100">
                        <a:solidFill>
                          <a:schemeClr val="dk1"/>
                        </a:solidFill>
                        <a:latin typeface="Barlow SemiBold"/>
                        <a:ea typeface="Barlow SemiBold"/>
                        <a:cs typeface="Barlow SemiBold"/>
                        <a:sym typeface="Barlow SemiBold"/>
                      </a:endParaRPr>
                    </a:p>
                    <a:p>
                      <a:pPr indent="0" lvl="0" marL="0" rtl="0" algn="l">
                        <a:lnSpc>
                          <a:spcPct val="115000"/>
                        </a:lnSpc>
                        <a:spcBef>
                          <a:spcPts val="1600"/>
                        </a:spcBef>
                        <a:spcAft>
                          <a:spcPts val="0"/>
                        </a:spcAft>
                        <a:buNone/>
                      </a:pPr>
                      <a:r>
                        <a:rPr i="1" lang="en" sz="1100">
                          <a:solidFill>
                            <a:schemeClr val="dk1"/>
                          </a:solidFill>
                          <a:latin typeface="Barlow SemiBold"/>
                          <a:ea typeface="Barlow SemiBold"/>
                          <a:cs typeface="Barlow SemiBold"/>
                          <a:sym typeface="Barlow SemiBold"/>
                        </a:rPr>
                        <a:t>The skull, scapula, ribs, sternum, pelvic bones </a:t>
                      </a:r>
                      <a:endParaRPr sz="1100">
                        <a:solidFill>
                          <a:schemeClr val="dk1"/>
                        </a:solidFill>
                        <a:latin typeface="Barlow SemiBold"/>
                        <a:ea typeface="Barlow SemiBold"/>
                        <a:cs typeface="Barlow SemiBold"/>
                        <a:sym typeface="Barlow SemiBol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350500">
                <a:tc>
                  <a:txBody>
                    <a:bodyPr/>
                    <a:lstStyle/>
                    <a:p>
                      <a:pPr indent="0" lvl="0" marL="0" rtl="0" algn="l">
                        <a:spcBef>
                          <a:spcPts val="0"/>
                        </a:spcBef>
                        <a:spcAft>
                          <a:spcPts val="0"/>
                        </a:spcAft>
                        <a:buNone/>
                      </a:pPr>
                      <a:r>
                        <a:rPr b="1" lang="en" sz="1100">
                          <a:solidFill>
                            <a:schemeClr val="dk1"/>
                          </a:solidFill>
                          <a:latin typeface="Barlow"/>
                          <a:ea typeface="Barlow"/>
                          <a:cs typeface="Barlow"/>
                          <a:sym typeface="Barlow"/>
                        </a:rPr>
                        <a:t>IRREGULAR BONES</a:t>
                      </a:r>
                      <a:endParaRPr b="1" sz="1100">
                        <a:solidFill>
                          <a:schemeClr val="dk1"/>
                        </a:solidFill>
                        <a:latin typeface="Barlow"/>
                        <a:ea typeface="Barlow"/>
                        <a:cs typeface="Barlow"/>
                        <a:sym typeface="Barlow"/>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l">
                        <a:lnSpc>
                          <a:spcPct val="115000"/>
                        </a:lnSpc>
                        <a:spcBef>
                          <a:spcPts val="1600"/>
                        </a:spcBef>
                        <a:spcAft>
                          <a:spcPts val="0"/>
                        </a:spcAft>
                        <a:buNone/>
                      </a:pPr>
                      <a:r>
                        <a:rPr i="1" lang="en" sz="1100">
                          <a:solidFill>
                            <a:schemeClr val="dk1"/>
                          </a:solidFill>
                          <a:latin typeface="Barlow SemiBold"/>
                          <a:ea typeface="Barlow SemiBold"/>
                          <a:cs typeface="Barlow SemiBold"/>
                          <a:sym typeface="Barlow SemiBold"/>
                        </a:rPr>
                        <a:t>Function: Multiple functions, supporting nervous tissues</a:t>
                      </a:r>
                      <a:endParaRPr i="1" sz="1100">
                        <a:solidFill>
                          <a:schemeClr val="dk1"/>
                        </a:solidFill>
                        <a:latin typeface="Barlow SemiBold"/>
                        <a:ea typeface="Barlow SemiBold"/>
                        <a:cs typeface="Barlow SemiBold"/>
                        <a:sym typeface="Barlow SemiBold"/>
                      </a:endParaRPr>
                    </a:p>
                    <a:p>
                      <a:pPr indent="0" lvl="0" marL="0" rtl="0" algn="l">
                        <a:lnSpc>
                          <a:spcPct val="115000"/>
                        </a:lnSpc>
                        <a:spcBef>
                          <a:spcPts val="1600"/>
                        </a:spcBef>
                        <a:spcAft>
                          <a:spcPts val="0"/>
                        </a:spcAft>
                        <a:buNone/>
                      </a:pPr>
                      <a:r>
                        <a:rPr i="1" lang="en" sz="1100">
                          <a:solidFill>
                            <a:schemeClr val="dk1"/>
                          </a:solidFill>
                          <a:latin typeface="Barlow SemiBold"/>
                          <a:ea typeface="Barlow SemiBold"/>
                          <a:cs typeface="Barlow SemiBold"/>
                          <a:sym typeface="Barlow SemiBold"/>
                        </a:rPr>
                        <a:t>Vertebrae, bones in the wrists, hands, ankles, and feet </a:t>
                      </a:r>
                      <a:endParaRPr sz="1100">
                        <a:solidFill>
                          <a:schemeClr val="dk1"/>
                        </a:solidFill>
                        <a:latin typeface="Barlow SemiBold"/>
                        <a:ea typeface="Barlow SemiBold"/>
                        <a:cs typeface="Barlow SemiBold"/>
                        <a:sym typeface="Barlow SemiBold"/>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bl>
          </a:graphicData>
        </a:graphic>
      </p:graphicFrame>
      <p:pic>
        <p:nvPicPr>
          <p:cNvPr id="287" name="Google Shape;287;p30"/>
          <p:cNvPicPr preferRelativeResize="0"/>
          <p:nvPr/>
        </p:nvPicPr>
        <p:blipFill>
          <a:blip r:embed="rId3">
            <a:alphaModFix/>
          </a:blip>
          <a:stretch>
            <a:fillRect/>
          </a:stretch>
        </p:blipFill>
        <p:spPr>
          <a:xfrm>
            <a:off x="5778862" y="1288999"/>
            <a:ext cx="3129975" cy="317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1"/>
          <p:cNvSpPr/>
          <p:nvPr/>
        </p:nvSpPr>
        <p:spPr>
          <a:xfrm>
            <a:off x="628650" y="1314450"/>
            <a:ext cx="2628900" cy="341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293" name="Google Shape;293;p31"/>
          <p:cNvSpPr txBox="1"/>
          <p:nvPr>
            <p:ph type="title"/>
          </p:nvPr>
        </p:nvSpPr>
        <p:spPr>
          <a:xfrm>
            <a:off x="720000" y="43717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PARTS OF THE LONG BONE</a:t>
            </a:r>
            <a:endParaRPr/>
          </a:p>
        </p:txBody>
      </p:sp>
      <p:sp>
        <p:nvSpPr>
          <p:cNvPr id="294" name="Google Shape;294;p31"/>
          <p:cNvSpPr txBox="1"/>
          <p:nvPr>
            <p:ph idx="2" type="subTitle"/>
          </p:nvPr>
        </p:nvSpPr>
        <p:spPr>
          <a:xfrm>
            <a:off x="3619488" y="2268150"/>
            <a:ext cx="5295900" cy="2590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t>Articular Cartilage: </a:t>
            </a:r>
            <a:r>
              <a:rPr lang="en" sz="1700"/>
              <a:t>the cartilage that is affixed to the end of the bone within a joint</a:t>
            </a:r>
            <a:endParaRPr sz="1700"/>
          </a:p>
          <a:p>
            <a:pPr indent="-336550" lvl="0" marL="457200" rtl="0" algn="l">
              <a:lnSpc>
                <a:spcPct val="100000"/>
              </a:lnSpc>
              <a:spcBef>
                <a:spcPts val="0"/>
              </a:spcBef>
              <a:spcAft>
                <a:spcPts val="0"/>
              </a:spcAft>
              <a:buSzPts val="1700"/>
              <a:buChar char="●"/>
            </a:pPr>
            <a:r>
              <a:rPr lang="en" sz="1700"/>
              <a:t>Fractures along articular cartilage during childhood can affect growth and development</a:t>
            </a:r>
            <a:endParaRPr sz="1700"/>
          </a:p>
          <a:p>
            <a:pPr indent="0" lvl="0" marL="0" rtl="0" algn="l">
              <a:lnSpc>
                <a:spcPct val="100000"/>
              </a:lnSpc>
              <a:spcBef>
                <a:spcPts val="0"/>
              </a:spcBef>
              <a:spcAft>
                <a:spcPts val="0"/>
              </a:spcAft>
              <a:buNone/>
            </a:pPr>
            <a:r>
              <a:rPr b="1" lang="en" sz="1700"/>
              <a:t>Periosteum: </a:t>
            </a:r>
            <a:r>
              <a:rPr lang="en" sz="1700"/>
              <a:t>the thin outer covering of the bone</a:t>
            </a:r>
            <a:endParaRPr sz="1700"/>
          </a:p>
          <a:p>
            <a:pPr indent="0" lvl="0" marL="0" rtl="0" algn="l">
              <a:lnSpc>
                <a:spcPct val="100000"/>
              </a:lnSpc>
              <a:spcBef>
                <a:spcPts val="0"/>
              </a:spcBef>
              <a:spcAft>
                <a:spcPts val="0"/>
              </a:spcAft>
              <a:buNone/>
            </a:pPr>
            <a:r>
              <a:rPr b="1" lang="en" sz="1700"/>
              <a:t>Cortex:</a:t>
            </a:r>
            <a:r>
              <a:rPr lang="en" sz="1700"/>
              <a:t> the hard layer below the periosteum; contains the bone marrow</a:t>
            </a:r>
            <a:endParaRPr sz="1700"/>
          </a:p>
          <a:p>
            <a:pPr indent="-336550" lvl="0" marL="457200" rtl="0" algn="l">
              <a:lnSpc>
                <a:spcPct val="100000"/>
              </a:lnSpc>
              <a:spcBef>
                <a:spcPts val="0"/>
              </a:spcBef>
              <a:spcAft>
                <a:spcPts val="0"/>
              </a:spcAft>
              <a:buSzPts val="1700"/>
              <a:buChar char="●"/>
            </a:pPr>
            <a:r>
              <a:rPr lang="en" sz="1700"/>
              <a:t>If the cortex of a bone breaks, the highly vascular marrow may bleed severely</a:t>
            </a:r>
            <a:endParaRPr sz="1700"/>
          </a:p>
          <a:p>
            <a:pPr indent="0" lvl="0" marL="0" rtl="0" algn="ctr">
              <a:spcBef>
                <a:spcPts val="0"/>
              </a:spcBef>
              <a:spcAft>
                <a:spcPts val="0"/>
              </a:spcAft>
              <a:buNone/>
            </a:pPr>
            <a:r>
              <a:t/>
            </a:r>
            <a:endParaRPr/>
          </a:p>
        </p:txBody>
      </p:sp>
      <p:sp>
        <p:nvSpPr>
          <p:cNvPr id="295" name="Google Shape;295;p31"/>
          <p:cNvSpPr/>
          <p:nvPr/>
        </p:nvSpPr>
        <p:spPr>
          <a:xfrm flipH="1">
            <a:off x="5724886" y="1180050"/>
            <a:ext cx="1085100" cy="1088100"/>
          </a:xfrm>
          <a:prstGeom prst="roundRect">
            <a:avLst>
              <a:gd fmla="val 20212"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 name="Google Shape;296;p31"/>
          <p:cNvGrpSpPr/>
          <p:nvPr/>
        </p:nvGrpSpPr>
        <p:grpSpPr>
          <a:xfrm>
            <a:off x="6109462" y="1342737"/>
            <a:ext cx="315972" cy="493777"/>
            <a:chOff x="6658009" y="2891390"/>
            <a:chExt cx="315972" cy="361927"/>
          </a:xfrm>
        </p:grpSpPr>
        <p:sp>
          <p:nvSpPr>
            <p:cNvPr id="297" name="Google Shape;297;p31"/>
            <p:cNvSpPr/>
            <p:nvPr/>
          </p:nvSpPr>
          <p:spPr>
            <a:xfrm>
              <a:off x="6658009" y="2891390"/>
              <a:ext cx="315972" cy="361927"/>
            </a:xfrm>
            <a:custGeom>
              <a:rect b="b" l="l" r="r" t="t"/>
              <a:pathLst>
                <a:path extrusionOk="0" h="13814" w="12060">
                  <a:moveTo>
                    <a:pt x="3921" y="1"/>
                  </a:moveTo>
                  <a:cubicBezTo>
                    <a:pt x="3346" y="1"/>
                    <a:pt x="2790" y="250"/>
                    <a:pt x="2416" y="691"/>
                  </a:cubicBezTo>
                  <a:lnTo>
                    <a:pt x="2023" y="1141"/>
                  </a:lnTo>
                  <a:lnTo>
                    <a:pt x="844" y="1141"/>
                  </a:lnTo>
                  <a:cubicBezTo>
                    <a:pt x="374" y="1141"/>
                    <a:pt x="1" y="1515"/>
                    <a:pt x="1" y="1985"/>
                  </a:cubicBezTo>
                  <a:lnTo>
                    <a:pt x="1" y="12979"/>
                  </a:lnTo>
                  <a:lnTo>
                    <a:pt x="10" y="12979"/>
                  </a:lnTo>
                  <a:cubicBezTo>
                    <a:pt x="10" y="13439"/>
                    <a:pt x="384" y="13813"/>
                    <a:pt x="854" y="13813"/>
                  </a:cubicBezTo>
                  <a:lnTo>
                    <a:pt x="11216" y="13813"/>
                  </a:lnTo>
                  <a:cubicBezTo>
                    <a:pt x="11676" y="13813"/>
                    <a:pt x="12059" y="13439"/>
                    <a:pt x="12059" y="12979"/>
                  </a:cubicBezTo>
                  <a:lnTo>
                    <a:pt x="12059" y="1985"/>
                  </a:lnTo>
                  <a:cubicBezTo>
                    <a:pt x="12059" y="1515"/>
                    <a:pt x="11676" y="1141"/>
                    <a:pt x="11216" y="1141"/>
                  </a:cubicBezTo>
                  <a:lnTo>
                    <a:pt x="10037" y="1141"/>
                  </a:lnTo>
                  <a:lnTo>
                    <a:pt x="9644" y="691"/>
                  </a:lnTo>
                  <a:cubicBezTo>
                    <a:pt x="9260" y="250"/>
                    <a:pt x="8714" y="1"/>
                    <a:pt x="81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1"/>
            <p:cNvSpPr/>
            <p:nvPr/>
          </p:nvSpPr>
          <p:spPr>
            <a:xfrm>
              <a:off x="6658507" y="2921284"/>
              <a:ext cx="315474" cy="332033"/>
            </a:xfrm>
            <a:custGeom>
              <a:rect b="b" l="l" r="r" t="t"/>
              <a:pathLst>
                <a:path extrusionOk="0" h="12673" w="12041">
                  <a:moveTo>
                    <a:pt x="11005" y="0"/>
                  </a:moveTo>
                  <a:lnTo>
                    <a:pt x="11005" y="10793"/>
                  </a:lnTo>
                  <a:cubicBezTo>
                    <a:pt x="11005" y="11254"/>
                    <a:pt x="10631" y="11637"/>
                    <a:pt x="10171" y="11637"/>
                  </a:cubicBezTo>
                  <a:lnTo>
                    <a:pt x="1" y="11637"/>
                  </a:lnTo>
                  <a:lnTo>
                    <a:pt x="1" y="11829"/>
                  </a:lnTo>
                  <a:cubicBezTo>
                    <a:pt x="1" y="12289"/>
                    <a:pt x="375" y="12672"/>
                    <a:pt x="835" y="12672"/>
                  </a:cubicBezTo>
                  <a:lnTo>
                    <a:pt x="11197" y="12672"/>
                  </a:lnTo>
                  <a:cubicBezTo>
                    <a:pt x="11666" y="12672"/>
                    <a:pt x="12040" y="12289"/>
                    <a:pt x="12040" y="11829"/>
                  </a:cubicBezTo>
                  <a:lnTo>
                    <a:pt x="12040" y="834"/>
                  </a:lnTo>
                  <a:cubicBezTo>
                    <a:pt x="12040" y="374"/>
                    <a:pt x="11666" y="0"/>
                    <a:pt x="112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1"/>
            <p:cNvSpPr/>
            <p:nvPr/>
          </p:nvSpPr>
          <p:spPr>
            <a:xfrm>
              <a:off x="6742897" y="2928567"/>
              <a:ext cx="146432" cy="55780"/>
            </a:xfrm>
            <a:custGeom>
              <a:rect b="b" l="l" r="r" t="t"/>
              <a:pathLst>
                <a:path extrusionOk="0" h="2129" w="5589">
                  <a:moveTo>
                    <a:pt x="518" y="0"/>
                  </a:moveTo>
                  <a:cubicBezTo>
                    <a:pt x="231" y="0"/>
                    <a:pt x="0" y="230"/>
                    <a:pt x="0" y="508"/>
                  </a:cubicBezTo>
                  <a:lnTo>
                    <a:pt x="0" y="1611"/>
                  </a:lnTo>
                  <a:cubicBezTo>
                    <a:pt x="0" y="1898"/>
                    <a:pt x="231" y="2128"/>
                    <a:pt x="518" y="2128"/>
                  </a:cubicBezTo>
                  <a:lnTo>
                    <a:pt x="5071" y="2128"/>
                  </a:lnTo>
                  <a:cubicBezTo>
                    <a:pt x="5349" y="2128"/>
                    <a:pt x="5589" y="1898"/>
                    <a:pt x="5589" y="1611"/>
                  </a:cubicBezTo>
                  <a:lnTo>
                    <a:pt x="5589" y="508"/>
                  </a:lnTo>
                  <a:cubicBezTo>
                    <a:pt x="5589" y="230"/>
                    <a:pt x="5349" y="0"/>
                    <a:pt x="50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1"/>
            <p:cNvSpPr/>
            <p:nvPr/>
          </p:nvSpPr>
          <p:spPr>
            <a:xfrm>
              <a:off x="6810702" y="3035856"/>
              <a:ext cx="11083" cy="162702"/>
            </a:xfrm>
            <a:custGeom>
              <a:rect b="b" l="l" r="r" t="t"/>
              <a:pathLst>
                <a:path extrusionOk="0" h="6210" w="423">
                  <a:moveTo>
                    <a:pt x="208" y="1"/>
                  </a:moveTo>
                  <a:cubicBezTo>
                    <a:pt x="104" y="1"/>
                    <a:pt x="1" y="70"/>
                    <a:pt x="1" y="209"/>
                  </a:cubicBezTo>
                  <a:lnTo>
                    <a:pt x="1" y="5999"/>
                  </a:lnTo>
                  <a:cubicBezTo>
                    <a:pt x="1" y="6114"/>
                    <a:pt x="87" y="6210"/>
                    <a:pt x="211" y="6210"/>
                  </a:cubicBezTo>
                  <a:cubicBezTo>
                    <a:pt x="326" y="6210"/>
                    <a:pt x="422" y="6114"/>
                    <a:pt x="422" y="5999"/>
                  </a:cubicBezTo>
                  <a:lnTo>
                    <a:pt x="422" y="209"/>
                  </a:lnTo>
                  <a:cubicBezTo>
                    <a:pt x="417" y="70"/>
                    <a:pt x="312"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1"/>
            <p:cNvSpPr/>
            <p:nvPr/>
          </p:nvSpPr>
          <p:spPr>
            <a:xfrm>
              <a:off x="6724059" y="3209091"/>
              <a:ext cx="11083" cy="44226"/>
            </a:xfrm>
            <a:custGeom>
              <a:rect b="b" l="l" r="r" t="t"/>
              <a:pathLst>
                <a:path extrusionOk="0" h="1688" w="423">
                  <a:moveTo>
                    <a:pt x="211" y="0"/>
                  </a:moveTo>
                  <a:cubicBezTo>
                    <a:pt x="96" y="0"/>
                    <a:pt x="1" y="96"/>
                    <a:pt x="1" y="211"/>
                  </a:cubicBezTo>
                  <a:lnTo>
                    <a:pt x="1" y="1687"/>
                  </a:lnTo>
                  <a:lnTo>
                    <a:pt x="422" y="1687"/>
                  </a:lnTo>
                  <a:lnTo>
                    <a:pt x="422" y="211"/>
                  </a:lnTo>
                  <a:cubicBezTo>
                    <a:pt x="422" y="96"/>
                    <a:pt x="326" y="0"/>
                    <a:pt x="2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1"/>
            <p:cNvSpPr/>
            <p:nvPr/>
          </p:nvSpPr>
          <p:spPr>
            <a:xfrm>
              <a:off x="6897346" y="3209091"/>
              <a:ext cx="11083" cy="44226"/>
            </a:xfrm>
            <a:custGeom>
              <a:rect b="b" l="l" r="r" t="t"/>
              <a:pathLst>
                <a:path extrusionOk="0" h="1688" w="423">
                  <a:moveTo>
                    <a:pt x="211" y="0"/>
                  </a:moveTo>
                  <a:cubicBezTo>
                    <a:pt x="96" y="0"/>
                    <a:pt x="0" y="96"/>
                    <a:pt x="0" y="211"/>
                  </a:cubicBezTo>
                  <a:lnTo>
                    <a:pt x="0" y="1687"/>
                  </a:lnTo>
                  <a:lnTo>
                    <a:pt x="413" y="1687"/>
                  </a:lnTo>
                  <a:lnTo>
                    <a:pt x="413" y="211"/>
                  </a:lnTo>
                  <a:cubicBezTo>
                    <a:pt x="422" y="96"/>
                    <a:pt x="326" y="0"/>
                    <a:pt x="2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03" name="Google Shape;303;p31"/>
          <p:cNvPicPr preferRelativeResize="0"/>
          <p:nvPr/>
        </p:nvPicPr>
        <p:blipFill>
          <a:blip r:embed="rId3">
            <a:alphaModFix/>
          </a:blip>
          <a:stretch>
            <a:fillRect/>
          </a:stretch>
        </p:blipFill>
        <p:spPr>
          <a:xfrm>
            <a:off x="734275" y="1407736"/>
            <a:ext cx="2417650" cy="322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2"/>
          <p:cNvSpPr/>
          <p:nvPr/>
        </p:nvSpPr>
        <p:spPr>
          <a:xfrm>
            <a:off x="5810450" y="1447800"/>
            <a:ext cx="2971800" cy="3505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309" name="Google Shape;309;p32"/>
          <p:cNvSpPr txBox="1"/>
          <p:nvPr>
            <p:ph type="title"/>
          </p:nvPr>
        </p:nvSpPr>
        <p:spPr>
          <a:xfrm>
            <a:off x="533400" y="330150"/>
            <a:ext cx="50673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JOINTS</a:t>
            </a:r>
            <a:endParaRPr/>
          </a:p>
        </p:txBody>
      </p:sp>
      <p:sp>
        <p:nvSpPr>
          <p:cNvPr id="310" name="Google Shape;310;p32"/>
          <p:cNvSpPr txBox="1"/>
          <p:nvPr>
            <p:ph idx="2" type="subTitle"/>
          </p:nvPr>
        </p:nvSpPr>
        <p:spPr>
          <a:xfrm>
            <a:off x="533400" y="1091525"/>
            <a:ext cx="5277000" cy="3757500"/>
          </a:xfrm>
          <a:prstGeom prst="rect">
            <a:avLst/>
          </a:prstGeom>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b="1" lang="en" sz="1400"/>
              <a:t>Joints:</a:t>
            </a:r>
            <a:r>
              <a:rPr lang="en" sz="1400"/>
              <a:t> the site at which two bones are attached usually with the purpose of allowing body parts to move</a:t>
            </a:r>
            <a:endParaRPr sz="1400"/>
          </a:p>
          <a:p>
            <a:pPr indent="0" lvl="0" marL="0" rtl="0" algn="l">
              <a:lnSpc>
                <a:spcPct val="115000"/>
              </a:lnSpc>
              <a:spcBef>
                <a:spcPts val="1600"/>
              </a:spcBef>
              <a:spcAft>
                <a:spcPts val="0"/>
              </a:spcAft>
              <a:buNone/>
            </a:pPr>
            <a:r>
              <a:rPr b="1" lang="en" sz="1400"/>
              <a:t>Joint Capsule: </a:t>
            </a:r>
            <a:r>
              <a:rPr lang="en" sz="1400"/>
              <a:t>a  sheet of fibrous connective tissue enclosing a synovial joint</a:t>
            </a:r>
            <a:endParaRPr sz="1400"/>
          </a:p>
          <a:p>
            <a:pPr indent="0" lvl="0" marL="0" rtl="0" algn="l">
              <a:lnSpc>
                <a:spcPct val="115000"/>
              </a:lnSpc>
              <a:spcBef>
                <a:spcPts val="1600"/>
              </a:spcBef>
              <a:spcAft>
                <a:spcPts val="0"/>
              </a:spcAft>
              <a:buNone/>
            </a:pPr>
            <a:r>
              <a:rPr b="1" lang="en" sz="1400"/>
              <a:t>Synovium: </a:t>
            </a:r>
            <a:r>
              <a:rPr lang="en" sz="1400"/>
              <a:t>the inner layer of the joint capsule whose cells make a viscous fluid that lubricates joints</a:t>
            </a:r>
            <a:endParaRPr sz="1400"/>
          </a:p>
          <a:p>
            <a:pPr indent="0" lvl="0" marL="0" rtl="0" algn="l">
              <a:lnSpc>
                <a:spcPct val="115000"/>
              </a:lnSpc>
              <a:spcBef>
                <a:spcPts val="1600"/>
              </a:spcBef>
              <a:spcAft>
                <a:spcPts val="0"/>
              </a:spcAft>
              <a:buNone/>
            </a:pPr>
            <a:r>
              <a:rPr b="1" lang="en" sz="1400"/>
              <a:t>Types of Joints</a:t>
            </a:r>
            <a:endParaRPr b="1" sz="1400"/>
          </a:p>
          <a:p>
            <a:pPr indent="-317500" lvl="0" marL="457200" rtl="0" algn="l">
              <a:lnSpc>
                <a:spcPct val="115000"/>
              </a:lnSpc>
              <a:spcBef>
                <a:spcPts val="1600"/>
              </a:spcBef>
              <a:spcAft>
                <a:spcPts val="0"/>
              </a:spcAft>
              <a:buSzPts val="1400"/>
              <a:buAutoNum type="arabicParenBoth"/>
            </a:pPr>
            <a:r>
              <a:rPr lang="en" sz="1400"/>
              <a:t>Ball and socket</a:t>
            </a:r>
            <a:endParaRPr sz="1400"/>
          </a:p>
          <a:p>
            <a:pPr indent="-317500" lvl="0" marL="457200" rtl="0" algn="l">
              <a:lnSpc>
                <a:spcPct val="115000"/>
              </a:lnSpc>
              <a:spcBef>
                <a:spcPts val="0"/>
              </a:spcBef>
              <a:spcAft>
                <a:spcPts val="0"/>
              </a:spcAft>
              <a:buSzPts val="1400"/>
              <a:buAutoNum type="arabicParenBoth"/>
            </a:pPr>
            <a:r>
              <a:rPr lang="en" sz="1400"/>
              <a:t>Hinge joints</a:t>
            </a:r>
            <a:endParaRPr sz="1400"/>
          </a:p>
          <a:p>
            <a:pPr indent="-317500" lvl="0" marL="457200" rtl="0" algn="l">
              <a:lnSpc>
                <a:spcPct val="115000"/>
              </a:lnSpc>
              <a:spcBef>
                <a:spcPts val="0"/>
              </a:spcBef>
              <a:spcAft>
                <a:spcPts val="0"/>
              </a:spcAft>
              <a:buSzPts val="1400"/>
              <a:buAutoNum type="arabicParenBoth"/>
            </a:pPr>
            <a:r>
              <a:rPr lang="en" sz="1400"/>
              <a:t>Gliding joints</a:t>
            </a:r>
            <a:endParaRPr sz="1400"/>
          </a:p>
          <a:p>
            <a:pPr indent="-317500" lvl="0" marL="457200" rtl="0" algn="l">
              <a:lnSpc>
                <a:spcPct val="115000"/>
              </a:lnSpc>
              <a:spcBef>
                <a:spcPts val="0"/>
              </a:spcBef>
              <a:spcAft>
                <a:spcPts val="0"/>
              </a:spcAft>
              <a:buSzPts val="1400"/>
              <a:buAutoNum type="arabicParenBoth"/>
            </a:pPr>
            <a:r>
              <a:rPr lang="en" sz="1400"/>
              <a:t>Pivot joints</a:t>
            </a:r>
            <a:endParaRPr sz="1400"/>
          </a:p>
          <a:p>
            <a:pPr indent="-317500" lvl="0" marL="457200" rtl="0" algn="l">
              <a:lnSpc>
                <a:spcPct val="115000"/>
              </a:lnSpc>
              <a:spcBef>
                <a:spcPts val="0"/>
              </a:spcBef>
              <a:spcAft>
                <a:spcPts val="0"/>
              </a:spcAft>
              <a:buSzPts val="1400"/>
              <a:buAutoNum type="arabicParenBoth"/>
            </a:pPr>
            <a:r>
              <a:rPr lang="en" sz="1400"/>
              <a:t>Suture joints</a:t>
            </a:r>
            <a:endParaRPr sz="1400"/>
          </a:p>
        </p:txBody>
      </p:sp>
      <p:sp>
        <p:nvSpPr>
          <p:cNvPr id="311" name="Google Shape;311;p32"/>
          <p:cNvSpPr/>
          <p:nvPr/>
        </p:nvSpPr>
        <p:spPr>
          <a:xfrm flipH="1">
            <a:off x="6950300" y="562800"/>
            <a:ext cx="692100" cy="646500"/>
          </a:xfrm>
          <a:prstGeom prst="roundRect">
            <a:avLst>
              <a:gd fmla="val 20212"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2" name="Google Shape;312;p32"/>
          <p:cNvGrpSpPr/>
          <p:nvPr/>
        </p:nvGrpSpPr>
        <p:grpSpPr>
          <a:xfrm>
            <a:off x="7133391" y="740150"/>
            <a:ext cx="326779" cy="291631"/>
            <a:chOff x="7075663" y="2444129"/>
            <a:chExt cx="362163" cy="347098"/>
          </a:xfrm>
        </p:grpSpPr>
        <p:sp>
          <p:nvSpPr>
            <p:cNvPr id="313" name="Google Shape;313;p32"/>
            <p:cNvSpPr/>
            <p:nvPr/>
          </p:nvSpPr>
          <p:spPr>
            <a:xfrm>
              <a:off x="7165817" y="2444129"/>
              <a:ext cx="181854" cy="100713"/>
            </a:xfrm>
            <a:custGeom>
              <a:rect b="b" l="l" r="r" t="t"/>
              <a:pathLst>
                <a:path extrusionOk="0" h="3844" w="6941">
                  <a:moveTo>
                    <a:pt x="1879" y="0"/>
                  </a:moveTo>
                  <a:cubicBezTo>
                    <a:pt x="844" y="0"/>
                    <a:pt x="0" y="844"/>
                    <a:pt x="0" y="1879"/>
                  </a:cubicBezTo>
                  <a:lnTo>
                    <a:pt x="0" y="2790"/>
                  </a:lnTo>
                  <a:lnTo>
                    <a:pt x="10" y="2790"/>
                  </a:lnTo>
                  <a:lnTo>
                    <a:pt x="10" y="3834"/>
                  </a:lnTo>
                  <a:lnTo>
                    <a:pt x="1045" y="3834"/>
                  </a:lnTo>
                  <a:lnTo>
                    <a:pt x="1045" y="1879"/>
                  </a:lnTo>
                  <a:cubicBezTo>
                    <a:pt x="1045" y="1419"/>
                    <a:pt x="1419" y="1045"/>
                    <a:pt x="1879" y="1045"/>
                  </a:cubicBezTo>
                  <a:lnTo>
                    <a:pt x="5071" y="1045"/>
                  </a:lnTo>
                  <a:cubicBezTo>
                    <a:pt x="5531" y="1045"/>
                    <a:pt x="5905" y="1419"/>
                    <a:pt x="5905" y="1879"/>
                  </a:cubicBezTo>
                  <a:lnTo>
                    <a:pt x="5905" y="3844"/>
                  </a:lnTo>
                  <a:lnTo>
                    <a:pt x="6940" y="3844"/>
                  </a:lnTo>
                  <a:lnTo>
                    <a:pt x="6940" y="1879"/>
                  </a:lnTo>
                  <a:cubicBezTo>
                    <a:pt x="6940" y="844"/>
                    <a:pt x="6097" y="0"/>
                    <a:pt x="50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2"/>
            <p:cNvSpPr/>
            <p:nvPr/>
          </p:nvSpPr>
          <p:spPr>
            <a:xfrm>
              <a:off x="7075899" y="2544580"/>
              <a:ext cx="361927" cy="246647"/>
            </a:xfrm>
            <a:custGeom>
              <a:rect b="b" l="l" r="r" t="t"/>
              <a:pathLst>
                <a:path extrusionOk="0" h="9414" w="13814">
                  <a:moveTo>
                    <a:pt x="3701" y="0"/>
                  </a:moveTo>
                  <a:cubicBezTo>
                    <a:pt x="1649" y="0"/>
                    <a:pt x="1" y="1659"/>
                    <a:pt x="1" y="3700"/>
                  </a:cubicBezTo>
                  <a:lnTo>
                    <a:pt x="1" y="8637"/>
                  </a:lnTo>
                  <a:cubicBezTo>
                    <a:pt x="1" y="9068"/>
                    <a:pt x="346" y="9413"/>
                    <a:pt x="768" y="9413"/>
                  </a:cubicBezTo>
                  <a:lnTo>
                    <a:pt x="13037" y="9413"/>
                  </a:lnTo>
                  <a:cubicBezTo>
                    <a:pt x="13468" y="9413"/>
                    <a:pt x="13813" y="9068"/>
                    <a:pt x="13813" y="8637"/>
                  </a:cubicBezTo>
                  <a:lnTo>
                    <a:pt x="13813" y="3700"/>
                  </a:lnTo>
                  <a:cubicBezTo>
                    <a:pt x="13813" y="1659"/>
                    <a:pt x="12155" y="0"/>
                    <a:pt x="101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2"/>
            <p:cNvSpPr/>
            <p:nvPr/>
          </p:nvSpPr>
          <p:spPr>
            <a:xfrm>
              <a:off x="7075663" y="2743229"/>
              <a:ext cx="362163" cy="47998"/>
            </a:xfrm>
            <a:custGeom>
              <a:rect b="b" l="l" r="r" t="t"/>
              <a:pathLst>
                <a:path extrusionOk="0" h="1832" w="13823">
                  <a:moveTo>
                    <a:pt x="0" y="0"/>
                  </a:moveTo>
                  <a:lnTo>
                    <a:pt x="10" y="1026"/>
                  </a:lnTo>
                  <a:cubicBezTo>
                    <a:pt x="10" y="1467"/>
                    <a:pt x="364" y="1831"/>
                    <a:pt x="805" y="1831"/>
                  </a:cubicBezTo>
                  <a:lnTo>
                    <a:pt x="13017" y="1831"/>
                  </a:lnTo>
                  <a:cubicBezTo>
                    <a:pt x="13458" y="1831"/>
                    <a:pt x="13822" y="1467"/>
                    <a:pt x="13822" y="1026"/>
                  </a:cubicBezTo>
                  <a:lnTo>
                    <a:pt x="1382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2"/>
            <p:cNvSpPr/>
            <p:nvPr/>
          </p:nvSpPr>
          <p:spPr>
            <a:xfrm>
              <a:off x="7198960" y="2593286"/>
              <a:ext cx="115542" cy="115306"/>
            </a:xfrm>
            <a:custGeom>
              <a:rect b="b" l="l" r="r" t="t"/>
              <a:pathLst>
                <a:path extrusionOk="0" h="4401" w="4410">
                  <a:moveTo>
                    <a:pt x="1831" y="1"/>
                  </a:moveTo>
                  <a:cubicBezTo>
                    <a:pt x="1592" y="1"/>
                    <a:pt x="1390" y="193"/>
                    <a:pt x="1390" y="442"/>
                  </a:cubicBezTo>
                  <a:lnTo>
                    <a:pt x="1390" y="1391"/>
                  </a:lnTo>
                  <a:lnTo>
                    <a:pt x="441" y="1391"/>
                  </a:lnTo>
                  <a:cubicBezTo>
                    <a:pt x="202" y="1391"/>
                    <a:pt x="10" y="1582"/>
                    <a:pt x="1" y="1832"/>
                  </a:cubicBezTo>
                  <a:lnTo>
                    <a:pt x="1" y="2579"/>
                  </a:lnTo>
                  <a:cubicBezTo>
                    <a:pt x="10" y="2819"/>
                    <a:pt x="202" y="3011"/>
                    <a:pt x="441" y="3020"/>
                  </a:cubicBezTo>
                  <a:lnTo>
                    <a:pt x="1390" y="3020"/>
                  </a:lnTo>
                  <a:lnTo>
                    <a:pt x="1390" y="3969"/>
                  </a:lnTo>
                  <a:cubicBezTo>
                    <a:pt x="1390" y="4209"/>
                    <a:pt x="1592" y="4401"/>
                    <a:pt x="1831" y="4401"/>
                  </a:cubicBezTo>
                  <a:lnTo>
                    <a:pt x="2579" y="4401"/>
                  </a:lnTo>
                  <a:cubicBezTo>
                    <a:pt x="2819" y="4401"/>
                    <a:pt x="3020" y="4209"/>
                    <a:pt x="3020" y="3969"/>
                  </a:cubicBezTo>
                  <a:lnTo>
                    <a:pt x="3020" y="3020"/>
                  </a:lnTo>
                  <a:lnTo>
                    <a:pt x="3969" y="3020"/>
                  </a:lnTo>
                  <a:cubicBezTo>
                    <a:pt x="4209" y="3011"/>
                    <a:pt x="4410" y="2819"/>
                    <a:pt x="4410" y="2579"/>
                  </a:cubicBezTo>
                  <a:lnTo>
                    <a:pt x="4410" y="1832"/>
                  </a:lnTo>
                  <a:cubicBezTo>
                    <a:pt x="4410" y="1582"/>
                    <a:pt x="4209" y="1391"/>
                    <a:pt x="3969" y="1391"/>
                  </a:cubicBezTo>
                  <a:lnTo>
                    <a:pt x="3020" y="1391"/>
                  </a:lnTo>
                  <a:lnTo>
                    <a:pt x="3020" y="442"/>
                  </a:lnTo>
                  <a:cubicBezTo>
                    <a:pt x="3020" y="193"/>
                    <a:pt x="2819" y="1"/>
                    <a:pt x="2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17" name="Google Shape;317;p32"/>
          <p:cNvPicPr preferRelativeResize="0"/>
          <p:nvPr/>
        </p:nvPicPr>
        <p:blipFill>
          <a:blip r:embed="rId3">
            <a:alphaModFix/>
          </a:blip>
          <a:stretch>
            <a:fillRect/>
          </a:stretch>
        </p:blipFill>
        <p:spPr>
          <a:xfrm>
            <a:off x="5915325" y="1553525"/>
            <a:ext cx="2762050" cy="3293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3"/>
          <p:cNvSpPr txBox="1"/>
          <p:nvPr>
            <p:ph idx="2" type="subTitle"/>
          </p:nvPr>
        </p:nvSpPr>
        <p:spPr>
          <a:xfrm>
            <a:off x="1316251" y="2030150"/>
            <a:ext cx="3118200" cy="923400"/>
          </a:xfrm>
          <a:prstGeom prst="rect">
            <a:avLst/>
          </a:prstGeom>
        </p:spPr>
        <p:txBody>
          <a:bodyPr anchorCtr="0" anchor="t" bIns="91425" lIns="91425" spcFirstLastPara="1" rIns="91425" wrap="square" tIns="91425">
            <a:noAutofit/>
          </a:bodyPr>
          <a:lstStyle/>
          <a:p>
            <a:pPr indent="0" lvl="0" marL="12700" rtl="0" algn="ctr">
              <a:lnSpc>
                <a:spcPct val="115000"/>
              </a:lnSpc>
              <a:spcBef>
                <a:spcPts val="1600"/>
              </a:spcBef>
              <a:spcAft>
                <a:spcPts val="0"/>
              </a:spcAft>
              <a:buNone/>
            </a:pPr>
            <a:r>
              <a:rPr lang="en" sz="1500"/>
              <a:t>Thick bands of tissue that connect two bones together (</a:t>
            </a:r>
            <a:r>
              <a:rPr b="1" lang="en" sz="1500"/>
              <a:t>L</a:t>
            </a:r>
            <a:r>
              <a:rPr lang="en" sz="1500"/>
              <a:t>IKE TO </a:t>
            </a:r>
            <a:r>
              <a:rPr b="1" lang="en" sz="1500"/>
              <a:t>L</a:t>
            </a:r>
            <a:r>
              <a:rPr lang="en" sz="1500"/>
              <a:t>IKE)</a:t>
            </a:r>
            <a:endParaRPr sz="1500"/>
          </a:p>
          <a:p>
            <a:pPr indent="0" lvl="0" marL="0" rtl="0" algn="ctr">
              <a:spcBef>
                <a:spcPts val="0"/>
              </a:spcBef>
              <a:spcAft>
                <a:spcPts val="0"/>
              </a:spcAft>
              <a:buNone/>
            </a:pPr>
            <a:r>
              <a:t/>
            </a:r>
            <a:endParaRPr/>
          </a:p>
        </p:txBody>
      </p:sp>
      <p:sp>
        <p:nvSpPr>
          <p:cNvPr id="323" name="Google Shape;323;p33"/>
          <p:cNvSpPr txBox="1"/>
          <p:nvPr>
            <p:ph idx="4" type="subTitle"/>
          </p:nvPr>
        </p:nvSpPr>
        <p:spPr>
          <a:xfrm>
            <a:off x="1316251" y="3549875"/>
            <a:ext cx="3118200" cy="923400"/>
          </a:xfrm>
          <a:prstGeom prst="rect">
            <a:avLst/>
          </a:prstGeom>
        </p:spPr>
        <p:txBody>
          <a:bodyPr anchorCtr="0" anchor="t" bIns="91425" lIns="91425" spcFirstLastPara="1" rIns="91425" wrap="square" tIns="91425">
            <a:noAutofit/>
          </a:bodyPr>
          <a:lstStyle/>
          <a:p>
            <a:pPr indent="0" lvl="0" marL="12700" rtl="0" algn="ctr">
              <a:lnSpc>
                <a:spcPct val="115000"/>
              </a:lnSpc>
              <a:spcBef>
                <a:spcPts val="1600"/>
              </a:spcBef>
              <a:spcAft>
                <a:spcPts val="0"/>
              </a:spcAft>
              <a:buNone/>
            </a:pPr>
            <a:r>
              <a:rPr lang="en" sz="1500"/>
              <a:t>Non contractile tissue that connects muscle to bone (</a:t>
            </a:r>
            <a:r>
              <a:rPr b="1" lang="en" sz="1500"/>
              <a:t>T</a:t>
            </a:r>
            <a:r>
              <a:rPr lang="en" sz="1500"/>
              <a:t>WO DIFFERENT </a:t>
            </a:r>
            <a:r>
              <a:rPr b="1" lang="en" sz="1500"/>
              <a:t>T</a:t>
            </a:r>
            <a:r>
              <a:rPr lang="en" sz="1500"/>
              <a:t>HINGS)</a:t>
            </a:r>
            <a:endParaRPr sz="1500"/>
          </a:p>
          <a:p>
            <a:pPr indent="0" lvl="0" marL="0" rtl="0" algn="ctr">
              <a:spcBef>
                <a:spcPts val="0"/>
              </a:spcBef>
              <a:spcAft>
                <a:spcPts val="0"/>
              </a:spcAft>
              <a:buNone/>
            </a:pPr>
            <a:r>
              <a:t/>
            </a:r>
            <a:endParaRPr sz="1500"/>
          </a:p>
        </p:txBody>
      </p:sp>
      <p:sp>
        <p:nvSpPr>
          <p:cNvPr id="324" name="Google Shape;324;p33"/>
          <p:cNvSpPr txBox="1"/>
          <p:nvPr>
            <p:ph type="title"/>
          </p:nvPr>
        </p:nvSpPr>
        <p:spPr>
          <a:xfrm>
            <a:off x="1316250" y="430550"/>
            <a:ext cx="49341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LIGAMENTS &amp; TENDONS</a:t>
            </a:r>
            <a:endParaRPr/>
          </a:p>
        </p:txBody>
      </p:sp>
      <p:sp>
        <p:nvSpPr>
          <p:cNvPr id="325" name="Google Shape;325;p33"/>
          <p:cNvSpPr txBox="1"/>
          <p:nvPr>
            <p:ph idx="1" type="subTitle"/>
          </p:nvPr>
        </p:nvSpPr>
        <p:spPr>
          <a:xfrm>
            <a:off x="1316250" y="1568450"/>
            <a:ext cx="31182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LIGAMENTS</a:t>
            </a:r>
            <a:endParaRPr/>
          </a:p>
        </p:txBody>
      </p:sp>
      <p:sp>
        <p:nvSpPr>
          <p:cNvPr id="326" name="Google Shape;326;p33"/>
          <p:cNvSpPr txBox="1"/>
          <p:nvPr>
            <p:ph idx="6" type="subTitle"/>
          </p:nvPr>
        </p:nvSpPr>
        <p:spPr>
          <a:xfrm>
            <a:off x="1316250" y="3088175"/>
            <a:ext cx="31182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TENDONS</a:t>
            </a:r>
            <a:endParaRPr/>
          </a:p>
        </p:txBody>
      </p:sp>
      <p:sp>
        <p:nvSpPr>
          <p:cNvPr id="327" name="Google Shape;327;p33"/>
          <p:cNvSpPr/>
          <p:nvPr/>
        </p:nvSpPr>
        <p:spPr>
          <a:xfrm flipH="1">
            <a:off x="231150" y="209750"/>
            <a:ext cx="1085100" cy="1088100"/>
          </a:xfrm>
          <a:prstGeom prst="roundRect">
            <a:avLst>
              <a:gd fmla="val 20212"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8" name="Google Shape;328;p33"/>
          <p:cNvGrpSpPr/>
          <p:nvPr/>
        </p:nvGrpSpPr>
        <p:grpSpPr>
          <a:xfrm>
            <a:off x="582365" y="506914"/>
            <a:ext cx="382670" cy="493772"/>
            <a:chOff x="8023448" y="3355496"/>
            <a:chExt cx="284322" cy="362163"/>
          </a:xfrm>
        </p:grpSpPr>
        <p:sp>
          <p:nvSpPr>
            <p:cNvPr id="329" name="Google Shape;329;p33"/>
            <p:cNvSpPr/>
            <p:nvPr/>
          </p:nvSpPr>
          <p:spPr>
            <a:xfrm>
              <a:off x="8023448" y="3372815"/>
              <a:ext cx="284322" cy="344844"/>
            </a:xfrm>
            <a:custGeom>
              <a:rect b="b" l="l" r="r" t="t"/>
              <a:pathLst>
                <a:path extrusionOk="0" h="13162" w="10852">
                  <a:moveTo>
                    <a:pt x="10228" y="1"/>
                  </a:moveTo>
                  <a:lnTo>
                    <a:pt x="1668" y="10"/>
                  </a:lnTo>
                  <a:lnTo>
                    <a:pt x="623" y="10"/>
                  </a:lnTo>
                  <a:cubicBezTo>
                    <a:pt x="278" y="10"/>
                    <a:pt x="0" y="288"/>
                    <a:pt x="0" y="633"/>
                  </a:cubicBezTo>
                  <a:lnTo>
                    <a:pt x="0" y="12538"/>
                  </a:lnTo>
                  <a:cubicBezTo>
                    <a:pt x="0" y="12874"/>
                    <a:pt x="278" y="13161"/>
                    <a:pt x="623" y="13161"/>
                  </a:cubicBezTo>
                  <a:lnTo>
                    <a:pt x="10228" y="13161"/>
                  </a:lnTo>
                  <a:cubicBezTo>
                    <a:pt x="10573" y="13161"/>
                    <a:pt x="10851" y="12874"/>
                    <a:pt x="10851" y="12538"/>
                  </a:cubicBezTo>
                  <a:lnTo>
                    <a:pt x="10851" y="633"/>
                  </a:lnTo>
                  <a:cubicBezTo>
                    <a:pt x="10851" y="288"/>
                    <a:pt x="10573" y="1"/>
                    <a:pt x="102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p:nvPr/>
          </p:nvSpPr>
          <p:spPr>
            <a:xfrm>
              <a:off x="8241930" y="3373077"/>
              <a:ext cx="65841" cy="344582"/>
            </a:xfrm>
            <a:custGeom>
              <a:rect b="b" l="l" r="r" t="t"/>
              <a:pathLst>
                <a:path extrusionOk="0" h="13152" w="2513">
                  <a:moveTo>
                    <a:pt x="1906" y="0"/>
                  </a:moveTo>
                  <a:cubicBezTo>
                    <a:pt x="1900" y="0"/>
                    <a:pt x="1895" y="0"/>
                    <a:pt x="1889" y="0"/>
                  </a:cubicBezTo>
                  <a:lnTo>
                    <a:pt x="1" y="0"/>
                  </a:lnTo>
                  <a:cubicBezTo>
                    <a:pt x="346" y="0"/>
                    <a:pt x="633" y="278"/>
                    <a:pt x="633" y="623"/>
                  </a:cubicBezTo>
                  <a:lnTo>
                    <a:pt x="633" y="12528"/>
                  </a:lnTo>
                  <a:cubicBezTo>
                    <a:pt x="633" y="12864"/>
                    <a:pt x="346" y="13151"/>
                    <a:pt x="1" y="13151"/>
                  </a:cubicBezTo>
                  <a:lnTo>
                    <a:pt x="1889" y="13151"/>
                  </a:lnTo>
                  <a:cubicBezTo>
                    <a:pt x="2234" y="13151"/>
                    <a:pt x="2512" y="12874"/>
                    <a:pt x="2512" y="12528"/>
                  </a:cubicBezTo>
                  <a:lnTo>
                    <a:pt x="2512" y="623"/>
                  </a:lnTo>
                  <a:cubicBezTo>
                    <a:pt x="2512" y="284"/>
                    <a:pt x="2243" y="0"/>
                    <a:pt x="19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3"/>
            <p:cNvSpPr/>
            <p:nvPr/>
          </p:nvSpPr>
          <p:spPr>
            <a:xfrm>
              <a:off x="8058111" y="3373077"/>
              <a:ext cx="214997" cy="312435"/>
            </a:xfrm>
            <a:custGeom>
              <a:rect b="b" l="l" r="r" t="t"/>
              <a:pathLst>
                <a:path extrusionOk="0" h="11925" w="8206">
                  <a:moveTo>
                    <a:pt x="0" y="0"/>
                  </a:moveTo>
                  <a:lnTo>
                    <a:pt x="0" y="11925"/>
                  </a:lnTo>
                  <a:lnTo>
                    <a:pt x="8205" y="11925"/>
                  </a:lnTo>
                  <a:lnTo>
                    <a:pt x="820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3"/>
            <p:cNvSpPr/>
            <p:nvPr/>
          </p:nvSpPr>
          <p:spPr>
            <a:xfrm>
              <a:off x="8092013" y="3355496"/>
              <a:ext cx="147427" cy="72338"/>
            </a:xfrm>
            <a:custGeom>
              <a:rect b="b" l="l" r="r" t="t"/>
              <a:pathLst>
                <a:path extrusionOk="0" h="2761" w="5627">
                  <a:moveTo>
                    <a:pt x="451" y="0"/>
                  </a:moveTo>
                  <a:cubicBezTo>
                    <a:pt x="201" y="0"/>
                    <a:pt x="0" y="202"/>
                    <a:pt x="0" y="451"/>
                  </a:cubicBezTo>
                  <a:lnTo>
                    <a:pt x="0" y="1352"/>
                  </a:lnTo>
                  <a:cubicBezTo>
                    <a:pt x="0" y="1601"/>
                    <a:pt x="201" y="1802"/>
                    <a:pt x="451" y="1802"/>
                  </a:cubicBezTo>
                  <a:lnTo>
                    <a:pt x="1620" y="1802"/>
                  </a:lnTo>
                  <a:cubicBezTo>
                    <a:pt x="1620" y="2330"/>
                    <a:pt x="2051" y="2761"/>
                    <a:pt x="2579" y="2761"/>
                  </a:cubicBezTo>
                  <a:lnTo>
                    <a:pt x="3048" y="2761"/>
                  </a:lnTo>
                  <a:cubicBezTo>
                    <a:pt x="3576" y="2761"/>
                    <a:pt x="4007" y="2330"/>
                    <a:pt x="4007" y="1802"/>
                  </a:cubicBezTo>
                  <a:lnTo>
                    <a:pt x="5176" y="1802"/>
                  </a:lnTo>
                  <a:cubicBezTo>
                    <a:pt x="5426" y="1802"/>
                    <a:pt x="5627" y="1601"/>
                    <a:pt x="5627" y="1352"/>
                  </a:cubicBezTo>
                  <a:lnTo>
                    <a:pt x="5627" y="451"/>
                  </a:lnTo>
                  <a:cubicBezTo>
                    <a:pt x="5627" y="202"/>
                    <a:pt x="5426" y="0"/>
                    <a:pt x="51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3"/>
            <p:cNvSpPr/>
            <p:nvPr/>
          </p:nvSpPr>
          <p:spPr>
            <a:xfrm>
              <a:off x="8090992" y="3448402"/>
              <a:ext cx="147454" cy="103516"/>
            </a:xfrm>
            <a:custGeom>
              <a:rect b="b" l="l" r="r" t="t"/>
              <a:pathLst>
                <a:path extrusionOk="0" h="3951" w="5628">
                  <a:moveTo>
                    <a:pt x="3471" y="1"/>
                  </a:moveTo>
                  <a:cubicBezTo>
                    <a:pt x="3384" y="11"/>
                    <a:pt x="3308" y="68"/>
                    <a:pt x="3279" y="154"/>
                  </a:cubicBezTo>
                  <a:lnTo>
                    <a:pt x="2551" y="3049"/>
                  </a:lnTo>
                  <a:lnTo>
                    <a:pt x="1841" y="988"/>
                  </a:lnTo>
                  <a:cubicBezTo>
                    <a:pt x="1812" y="912"/>
                    <a:pt x="1745" y="854"/>
                    <a:pt x="1669" y="854"/>
                  </a:cubicBezTo>
                  <a:cubicBezTo>
                    <a:pt x="1661" y="853"/>
                    <a:pt x="1653" y="853"/>
                    <a:pt x="1645" y="853"/>
                  </a:cubicBezTo>
                  <a:cubicBezTo>
                    <a:pt x="1577" y="853"/>
                    <a:pt x="1510" y="890"/>
                    <a:pt x="1467" y="950"/>
                  </a:cubicBezTo>
                  <a:lnTo>
                    <a:pt x="883" y="2004"/>
                  </a:lnTo>
                  <a:lnTo>
                    <a:pt x="269" y="2004"/>
                  </a:lnTo>
                  <a:cubicBezTo>
                    <a:pt x="1" y="2004"/>
                    <a:pt x="1" y="2407"/>
                    <a:pt x="269" y="2407"/>
                  </a:cubicBezTo>
                  <a:lnTo>
                    <a:pt x="998" y="2407"/>
                  </a:lnTo>
                  <a:cubicBezTo>
                    <a:pt x="1074" y="2407"/>
                    <a:pt x="1142" y="2369"/>
                    <a:pt x="1170" y="2301"/>
                  </a:cubicBezTo>
                  <a:lnTo>
                    <a:pt x="1602" y="1544"/>
                  </a:lnTo>
                  <a:lnTo>
                    <a:pt x="2378" y="3816"/>
                  </a:lnTo>
                  <a:cubicBezTo>
                    <a:pt x="2407" y="3902"/>
                    <a:pt x="2483" y="3950"/>
                    <a:pt x="2570" y="3950"/>
                  </a:cubicBezTo>
                  <a:lnTo>
                    <a:pt x="2579" y="3950"/>
                  </a:lnTo>
                  <a:cubicBezTo>
                    <a:pt x="2666" y="3950"/>
                    <a:pt x="2742" y="3893"/>
                    <a:pt x="2771" y="3797"/>
                  </a:cubicBezTo>
                  <a:lnTo>
                    <a:pt x="3509" y="883"/>
                  </a:lnTo>
                  <a:lnTo>
                    <a:pt x="4017" y="2273"/>
                  </a:lnTo>
                  <a:cubicBezTo>
                    <a:pt x="4046" y="2349"/>
                    <a:pt x="4113" y="2407"/>
                    <a:pt x="4199" y="2407"/>
                  </a:cubicBezTo>
                  <a:lnTo>
                    <a:pt x="5417" y="2407"/>
                  </a:lnTo>
                  <a:cubicBezTo>
                    <a:pt x="5522" y="2407"/>
                    <a:pt x="5618" y="2311"/>
                    <a:pt x="5618" y="2206"/>
                  </a:cubicBezTo>
                  <a:cubicBezTo>
                    <a:pt x="5627" y="2091"/>
                    <a:pt x="5532" y="2004"/>
                    <a:pt x="5426" y="2004"/>
                  </a:cubicBezTo>
                  <a:lnTo>
                    <a:pt x="4353" y="2004"/>
                  </a:lnTo>
                  <a:lnTo>
                    <a:pt x="3672" y="135"/>
                  </a:lnTo>
                  <a:cubicBezTo>
                    <a:pt x="3643" y="49"/>
                    <a:pt x="3557" y="1"/>
                    <a:pt x="34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3"/>
            <p:cNvSpPr/>
            <p:nvPr/>
          </p:nvSpPr>
          <p:spPr>
            <a:xfrm>
              <a:off x="8091254" y="3588310"/>
              <a:ext cx="148947" cy="10559"/>
            </a:xfrm>
            <a:custGeom>
              <a:rect b="b" l="l" r="r" t="t"/>
              <a:pathLst>
                <a:path extrusionOk="0" h="403" w="5685">
                  <a:moveTo>
                    <a:pt x="259" y="0"/>
                  </a:moveTo>
                  <a:cubicBezTo>
                    <a:pt x="0" y="0"/>
                    <a:pt x="0" y="403"/>
                    <a:pt x="259" y="403"/>
                  </a:cubicBezTo>
                  <a:lnTo>
                    <a:pt x="5416" y="403"/>
                  </a:lnTo>
                  <a:cubicBezTo>
                    <a:pt x="5685" y="403"/>
                    <a:pt x="5685" y="0"/>
                    <a:pt x="54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3"/>
            <p:cNvSpPr/>
            <p:nvPr/>
          </p:nvSpPr>
          <p:spPr>
            <a:xfrm>
              <a:off x="8091254" y="3634998"/>
              <a:ext cx="148947" cy="10585"/>
            </a:xfrm>
            <a:custGeom>
              <a:rect b="b" l="l" r="r" t="t"/>
              <a:pathLst>
                <a:path extrusionOk="0" h="404" w="5685">
                  <a:moveTo>
                    <a:pt x="259" y="1"/>
                  </a:moveTo>
                  <a:cubicBezTo>
                    <a:pt x="0" y="1"/>
                    <a:pt x="0" y="403"/>
                    <a:pt x="259" y="403"/>
                  </a:cubicBezTo>
                  <a:lnTo>
                    <a:pt x="5416" y="403"/>
                  </a:lnTo>
                  <a:cubicBezTo>
                    <a:pt x="5685" y="403"/>
                    <a:pt x="5685" y="1"/>
                    <a:pt x="54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6" name="Google Shape;336;p33"/>
          <p:cNvPicPr preferRelativeResize="0"/>
          <p:nvPr/>
        </p:nvPicPr>
        <p:blipFill>
          <a:blip r:embed="rId3">
            <a:alphaModFix/>
          </a:blip>
          <a:stretch>
            <a:fillRect/>
          </a:stretch>
        </p:blipFill>
        <p:spPr>
          <a:xfrm>
            <a:off x="5077275" y="1210400"/>
            <a:ext cx="3435000" cy="362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4"/>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MUSCLE</a:t>
            </a:r>
            <a:endParaRPr/>
          </a:p>
        </p:txBody>
      </p:sp>
      <p:sp>
        <p:nvSpPr>
          <p:cNvPr id="342" name="Google Shape;342;p34"/>
          <p:cNvSpPr txBox="1"/>
          <p:nvPr>
            <p:ph idx="1" type="subTitle"/>
          </p:nvPr>
        </p:nvSpPr>
        <p:spPr>
          <a:xfrm>
            <a:off x="190500" y="1257000"/>
            <a:ext cx="3867300" cy="3295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400"/>
              <a:t>Muscle:</a:t>
            </a:r>
            <a:r>
              <a:rPr lang="en" sz="1400"/>
              <a:t> is a type of tissue that has the ability to contract</a:t>
            </a:r>
            <a:endParaRPr sz="1400"/>
          </a:p>
          <a:p>
            <a:pPr indent="0" lvl="0" marL="0" rtl="0" algn="l">
              <a:lnSpc>
                <a:spcPct val="115000"/>
              </a:lnSpc>
              <a:spcBef>
                <a:spcPts val="1600"/>
              </a:spcBef>
              <a:spcAft>
                <a:spcPts val="0"/>
              </a:spcAft>
              <a:buNone/>
            </a:pPr>
            <a:r>
              <a:rPr b="1" lang="en" sz="1400"/>
              <a:t>Skeletal Muscle:</a:t>
            </a:r>
            <a:r>
              <a:rPr lang="en" sz="1400"/>
              <a:t> under direct voluntary control of the brain</a:t>
            </a:r>
            <a:endParaRPr sz="1400"/>
          </a:p>
          <a:p>
            <a:pPr indent="0" lvl="0" marL="0" rtl="0" algn="l">
              <a:lnSpc>
                <a:spcPct val="115000"/>
              </a:lnSpc>
              <a:spcBef>
                <a:spcPts val="1600"/>
              </a:spcBef>
              <a:spcAft>
                <a:spcPts val="0"/>
              </a:spcAft>
              <a:buNone/>
            </a:pPr>
            <a:r>
              <a:rPr b="1" lang="en" sz="1400"/>
              <a:t>Smooth Muscle: </a:t>
            </a:r>
            <a:r>
              <a:rPr lang="en" sz="1400"/>
              <a:t>used in actions that are not controlled by conscious thought (control of blood pressure and movement of digestive system structures)</a:t>
            </a:r>
            <a:endParaRPr sz="1400"/>
          </a:p>
          <a:p>
            <a:pPr indent="0" lvl="0" marL="0" rtl="0" algn="l">
              <a:lnSpc>
                <a:spcPct val="115000"/>
              </a:lnSpc>
              <a:spcBef>
                <a:spcPts val="1600"/>
              </a:spcBef>
              <a:spcAft>
                <a:spcPts val="0"/>
              </a:spcAft>
              <a:buNone/>
            </a:pPr>
            <a:r>
              <a:rPr b="1" lang="en" sz="1400"/>
              <a:t>Cardiac Muscle: </a:t>
            </a:r>
            <a:r>
              <a:rPr lang="en" sz="1400"/>
              <a:t>unique type of involuntary muscle that is found only in the heart</a:t>
            </a:r>
            <a:endParaRPr/>
          </a:p>
        </p:txBody>
      </p:sp>
      <p:sp>
        <p:nvSpPr>
          <p:cNvPr id="343" name="Google Shape;343;p34"/>
          <p:cNvSpPr/>
          <p:nvPr/>
        </p:nvSpPr>
        <p:spPr>
          <a:xfrm>
            <a:off x="4210050" y="1428750"/>
            <a:ext cx="4762500" cy="2667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pic>
        <p:nvPicPr>
          <p:cNvPr id="344" name="Google Shape;344;p34"/>
          <p:cNvPicPr preferRelativeResize="0"/>
          <p:nvPr/>
        </p:nvPicPr>
        <p:blipFill>
          <a:blip r:embed="rId3">
            <a:alphaModFix/>
          </a:blip>
          <a:stretch>
            <a:fillRect/>
          </a:stretch>
        </p:blipFill>
        <p:spPr>
          <a:xfrm>
            <a:off x="4340813" y="1578538"/>
            <a:ext cx="4500974" cy="2367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usculoskeletal Pain Case Report by Slidesgo">
  <a:themeElements>
    <a:clrScheme name="Simple Light">
      <a:dk1>
        <a:srgbClr val="0F1860"/>
      </a:dk1>
      <a:lt1>
        <a:srgbClr val="A0D6FF"/>
      </a:lt1>
      <a:dk2>
        <a:srgbClr val="C6E9FF"/>
      </a:dk2>
      <a:lt2>
        <a:srgbClr val="F25B3A"/>
      </a:lt2>
      <a:accent1>
        <a:srgbClr val="FFFFFF"/>
      </a:accent1>
      <a:accent2>
        <a:srgbClr val="FFFFFF"/>
      </a:accent2>
      <a:accent3>
        <a:srgbClr val="FFFFFF"/>
      </a:accent3>
      <a:accent4>
        <a:srgbClr val="FFFFFF"/>
      </a:accent4>
      <a:accent5>
        <a:srgbClr val="FFFFFF"/>
      </a:accent5>
      <a:accent6>
        <a:srgbClr val="FFFFFF"/>
      </a:accent6>
      <a:hlink>
        <a:srgbClr val="0F18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