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70" r:id="rId2"/>
    <p:sldId id="271" r:id="rId3"/>
    <p:sldId id="272" r:id="rId4"/>
    <p:sldId id="273" r:id="rId5"/>
    <p:sldId id="274" r:id="rId6"/>
    <p:sldId id="27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7077" autoAdjust="0"/>
  </p:normalViewPr>
  <p:slideViewPr>
    <p:cSldViewPr snapToGrid="0" snapToObjects="1">
      <p:cViewPr varScale="1">
        <p:scale>
          <a:sx n="97" d="100"/>
          <a:sy n="97" d="100"/>
        </p:scale>
        <p:origin x="20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1BDDD-E7A7-DA41-B8EF-6C708352A99F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E0C1B-6746-A945-8573-9B62B189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0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RPM- respiration, perfusion,</a:t>
            </a:r>
            <a:r>
              <a:rPr lang="en-US" baseline="0" dirty="0"/>
              <a:t> mental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0C1B-6746-A945-8573-9B62B189FD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7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https://www.ems1.com/mass-casualty-incidents-mci/articles/160756048-Quiz-How-accurately-can-you-triage-10-MCI-patients/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0C1B-6746-A945-8573-9B62B189FD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6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9/16/19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9/16/19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s1.com/mass-casualty-incidents-mci/articles/160756048-Quiz-How-accurately-can-you-triage-10-MCI-patien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Walking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Ask those who can walk to move to a specific location and reassess later (</a:t>
            </a:r>
            <a:r>
              <a:rPr lang="en-US" dirty="0">
                <a:solidFill>
                  <a:srgbClr val="008000"/>
                </a:solidFill>
              </a:rPr>
              <a:t>minimal/green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Respirations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No respirations? (Expectant/</a:t>
            </a:r>
            <a:r>
              <a:rPr lang="en-US" b="1" dirty="0"/>
              <a:t>Black</a:t>
            </a:r>
            <a:r>
              <a:rPr lang="en-US" dirty="0"/>
              <a:t>)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Greater than 30/min (</a:t>
            </a:r>
            <a:r>
              <a:rPr lang="en-US" dirty="0">
                <a:solidFill>
                  <a:schemeClr val="accent1"/>
                </a:solidFill>
              </a:rPr>
              <a:t>Immediate/Red)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Less than 30/min </a:t>
            </a:r>
            <a:r>
              <a:rPr lang="en-US" dirty="0">
                <a:sym typeface="Wingdings"/>
              </a:rPr>
              <a:t>#3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Pulse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Cap Refill Greater than 2 seconds (</a:t>
            </a:r>
            <a:r>
              <a:rPr lang="en-US" dirty="0">
                <a:solidFill>
                  <a:schemeClr val="accent1"/>
                </a:solidFill>
              </a:rPr>
              <a:t>Immediate/Red)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Warm skin, cap refill less than two seconds </a:t>
            </a:r>
            <a:r>
              <a:rPr lang="en-US" dirty="0">
                <a:sym typeface="Wingdings"/>
              </a:rPr>
              <a:t> #4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Mental Status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Unresponsive? Can they follow simple commands?</a:t>
            </a:r>
          </a:p>
          <a:p>
            <a:pPr marL="914400" lvl="2" indent="-457200">
              <a:buFont typeface="+mj-lt"/>
              <a:buAutoNum type="arabicPeriod"/>
            </a:pPr>
            <a:r>
              <a:rPr lang="en-US" dirty="0"/>
              <a:t>If no (</a:t>
            </a:r>
            <a:r>
              <a:rPr lang="en-US" dirty="0">
                <a:solidFill>
                  <a:schemeClr val="accent1"/>
                </a:solidFill>
              </a:rPr>
              <a:t>Immediate/Red)</a:t>
            </a:r>
            <a:endParaRPr lang="en-US" dirty="0"/>
          </a:p>
          <a:p>
            <a:pPr marL="914400" lvl="2" indent="-457200">
              <a:buFont typeface="+mj-lt"/>
              <a:buAutoNum type="arabicPeriod"/>
            </a:pPr>
            <a:r>
              <a:rPr lang="en-US" dirty="0"/>
              <a:t>If yes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(Delayed/Yellow)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3D01F9-D982-4D85-B902-7815692D50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0920" y="23664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8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30-2 Can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Walking…</a:t>
            </a:r>
          </a:p>
          <a:p>
            <a:r>
              <a:rPr lang="en-US" sz="3600" dirty="0"/>
              <a:t>Heart Rate: 30 </a:t>
            </a:r>
            <a:r>
              <a:rPr lang="en-US" sz="3600" dirty="0" err="1"/>
              <a:t>bpm</a:t>
            </a:r>
            <a:endParaRPr lang="en-US" sz="3600" dirty="0"/>
          </a:p>
          <a:p>
            <a:r>
              <a:rPr lang="en-US" sz="3600" dirty="0"/>
              <a:t>Cap Refill: 2 Seconds</a:t>
            </a:r>
          </a:p>
          <a:p>
            <a:r>
              <a:rPr lang="en-US" sz="3600" dirty="0"/>
              <a:t>Mental Status: “Can do”</a:t>
            </a:r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FEA7D9-599B-4AC0-BE7E-4F33B7A272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3016" y="95020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0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6" descr="AAEFRNE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047" r="-36047"/>
          <a:stretch>
            <a:fillRect/>
          </a:stretch>
        </p:blipFill>
        <p:spPr>
          <a:xfrm>
            <a:off x="-300642" y="107576"/>
            <a:ext cx="10301533" cy="658448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5AE1B1-0E9E-4FB6-B542-4905EF08FF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2675" y="77605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MCI quiz!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4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7-11-19 at 3.26.50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1" y="1600201"/>
            <a:ext cx="8597900" cy="51562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FFD0E0-FE96-4CEF-AA51-A28929FA35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00983" y="90450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9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7-11-19 at 3.28.09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51" y="137115"/>
            <a:ext cx="2805465" cy="64764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BCB018-3403-43C7-968E-E9BCBFF506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51827" y="5079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0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1364</TotalTime>
  <Words>146</Words>
  <Application>Microsoft Macintosh PowerPoint</Application>
  <PresentationFormat>On-screen Show (4:3)</PresentationFormat>
  <Paragraphs>25</Paragraphs>
  <Slides>6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News Gothic MT</vt:lpstr>
      <vt:lpstr>Wingdings 2</vt:lpstr>
      <vt:lpstr>Breeze</vt:lpstr>
      <vt:lpstr>PowerPoint Presentation</vt:lpstr>
      <vt:lpstr>30-2 Can Do</vt:lpstr>
      <vt:lpstr>PowerPoint Presentation</vt:lpstr>
      <vt:lpstr>Examples</vt:lpstr>
      <vt:lpstr>Case Study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Incident Command and Triage</dc:title>
  <dc:creator>Sophie Leiter</dc:creator>
  <cp:lastModifiedBy>Daley, Caroline</cp:lastModifiedBy>
  <cp:revision>27</cp:revision>
  <dcterms:created xsi:type="dcterms:W3CDTF">2015-11-29T21:00:00Z</dcterms:created>
  <dcterms:modified xsi:type="dcterms:W3CDTF">2019-09-16T18:16:16Z</dcterms:modified>
</cp:coreProperties>
</file>