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Lst>
  <p:notesMasterIdLst>
    <p:notesMasterId r:id="rId19"/>
  </p:notesMasterIdLst>
  <p:sldIdLst>
    <p:sldId id="389" r:id="rId3"/>
    <p:sldId id="390" r:id="rId4"/>
    <p:sldId id="513" r:id="rId5"/>
    <p:sldId id="514" r:id="rId6"/>
    <p:sldId id="415" r:id="rId7"/>
    <p:sldId id="396" r:id="rId8"/>
    <p:sldId id="515" r:id="rId9"/>
    <p:sldId id="512" r:id="rId10"/>
    <p:sldId id="517" r:id="rId11"/>
    <p:sldId id="446" r:id="rId12"/>
    <p:sldId id="518" r:id="rId13"/>
    <p:sldId id="519" r:id="rId14"/>
    <p:sldId id="495" r:id="rId15"/>
    <p:sldId id="520" r:id="rId16"/>
    <p:sldId id="508" r:id="rId17"/>
    <p:sldId id="521" r:id="rId18"/>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5"/>
    <a:srgbClr val="FFFF9F"/>
    <a:srgbClr val="ACA800"/>
    <a:srgbClr val="FFFFB9"/>
    <a:srgbClr val="FFFFAB"/>
    <a:srgbClr val="2A7596"/>
    <a:srgbClr val="244890"/>
    <a:srgbClr val="254B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autoAdjust="0"/>
    <p:restoredTop sz="94745" autoAdjust="0"/>
  </p:normalViewPr>
  <p:slideViewPr>
    <p:cSldViewPr>
      <p:cViewPr varScale="1">
        <p:scale>
          <a:sx n="106" d="100"/>
          <a:sy n="106" d="100"/>
        </p:scale>
        <p:origin x="1800" y="168"/>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22" d="100"/>
          <a:sy n="122" d="100"/>
        </p:scale>
        <p:origin x="-402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A3706CD-FB23-43B8-A4DD-DAD9F8D3245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Arial" charset="0"/>
                <a:ea typeface="Arial" charset="0"/>
                <a:cs typeface="Arial" charset="0"/>
              </a:defRPr>
            </a:lvl1pPr>
          </a:lstStyle>
          <a:p>
            <a:pPr>
              <a:defRPr/>
            </a:pPr>
            <a:endParaRPr lang="en-US"/>
          </a:p>
        </p:txBody>
      </p:sp>
      <p:sp>
        <p:nvSpPr>
          <p:cNvPr id="31747" name="Rectangle 3">
            <a:extLst>
              <a:ext uri="{FF2B5EF4-FFF2-40B4-BE49-F238E27FC236}">
                <a16:creationId xmlns:a16="http://schemas.microsoft.com/office/drawing/2014/main" id="{2FB931B7-ED12-4936-9725-E1B035299733}"/>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vl1pPr>
          </a:lstStyle>
          <a:p>
            <a:pPr>
              <a:defRPr/>
            </a:pPr>
            <a:fld id="{8C3C93C6-3BEE-4B87-BCDD-753EF83EA7BD}" type="datetime1">
              <a:rPr lang="en-US"/>
              <a:pPr>
                <a:defRPr/>
              </a:pPr>
              <a:t>11/22/19</a:t>
            </a:fld>
            <a:endParaRPr lang="en-US"/>
          </a:p>
        </p:txBody>
      </p:sp>
      <p:sp>
        <p:nvSpPr>
          <p:cNvPr id="3076" name="Rectangle 4">
            <a:extLst>
              <a:ext uri="{FF2B5EF4-FFF2-40B4-BE49-F238E27FC236}">
                <a16:creationId xmlns:a16="http://schemas.microsoft.com/office/drawing/2014/main" id="{32932C7B-78EC-4741-BFD9-94A7475A2CC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9" name="Rectangle 5">
            <a:extLst>
              <a:ext uri="{FF2B5EF4-FFF2-40B4-BE49-F238E27FC236}">
                <a16:creationId xmlns:a16="http://schemas.microsoft.com/office/drawing/2014/main" id="{EFC90769-642B-47E2-AB64-E5EE6D323257}"/>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1750" name="Rectangle 6">
            <a:extLst>
              <a:ext uri="{FF2B5EF4-FFF2-40B4-BE49-F238E27FC236}">
                <a16:creationId xmlns:a16="http://schemas.microsoft.com/office/drawing/2014/main" id="{E8DAEAD2-0EAF-4413-8616-AE14F6CCC7E5}"/>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Arial" charset="0"/>
                <a:ea typeface="Arial" charset="0"/>
                <a:cs typeface="Arial" charset="0"/>
              </a:defRPr>
            </a:lvl1pPr>
          </a:lstStyle>
          <a:p>
            <a:pPr>
              <a:defRPr/>
            </a:pPr>
            <a:endParaRPr lang="en-US"/>
          </a:p>
        </p:txBody>
      </p:sp>
      <p:sp>
        <p:nvSpPr>
          <p:cNvPr id="31751" name="Rectangle 7">
            <a:extLst>
              <a:ext uri="{FF2B5EF4-FFF2-40B4-BE49-F238E27FC236}">
                <a16:creationId xmlns:a16="http://schemas.microsoft.com/office/drawing/2014/main" id="{91F36D51-D886-439E-965B-AAAE84F55CA6}"/>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lvl1pPr>
          </a:lstStyle>
          <a:p>
            <a:pPr>
              <a:defRPr/>
            </a:pPr>
            <a:fld id="{D65EFB15-B9AF-4FF7-9925-C0D2DCF035F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4C6E4A9C-4949-4F3B-9595-9F5018E97561}"/>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D24FFB7A-624F-4A1B-8D96-1635FA80611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5124" name="Slide Number Placeholder 3">
            <a:extLst>
              <a:ext uri="{FF2B5EF4-FFF2-40B4-BE49-F238E27FC236}">
                <a16:creationId xmlns:a16="http://schemas.microsoft.com/office/drawing/2014/main" id="{D3B0C04D-08F0-4330-A782-5DFEDEA5E082}"/>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9C4AC049-6FB0-45CA-98B6-D48085D5EE60}" type="slidenum">
              <a:rPr lang="en-US" altLang="en-US" b="0">
                <a:latin typeface="Arial" panose="020B0604020202020204" pitchFamily="34" charset="0"/>
                <a:cs typeface="Arial" panose="020B0604020202020204" pitchFamily="34" charset="0"/>
              </a:rPr>
              <a:pPr algn="r" eaLnBrk="1" hangingPunct="1">
                <a:spcBef>
                  <a:spcPct val="0"/>
                </a:spcBef>
              </a:pPr>
              <a:t>1</a:t>
            </a:fld>
            <a:endParaRPr lang="en-US" altLang="en-US" b="0">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84CA5B0-F19C-404D-8AD3-201C2EC53166}"/>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7FDC53B9-1A6D-4408-800E-8CE924A7CC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ea typeface="ＭＳ Ｐゴシック" panose="020B0600070205080204" pitchFamily="34" charset="-128"/>
              </a:rPr>
              <a:t>Discussion Point:</a:t>
            </a:r>
          </a:p>
          <a:p>
            <a:pPr eaLnBrk="1" hangingPunct="1">
              <a:spcBef>
                <a:spcPct val="0"/>
              </a:spcBef>
              <a:buFontTx/>
              <a:buChar char="•"/>
            </a:pPr>
            <a:r>
              <a:rPr lang="en-US" altLang="en-US" dirty="0">
                <a:ea typeface="ＭＳ Ｐゴシック" panose="020B0600070205080204" pitchFamily="34" charset="-128"/>
              </a:rPr>
              <a:t>An ova (or egg) is released from an ovary about every _____ days, during a female</a:t>
            </a:r>
            <a:r>
              <a:rPr lang="ja-JP" altLang="en-US" dirty="0">
                <a:ea typeface="ＭＳ Ｐゴシック" panose="020B0600070205080204" pitchFamily="34" charset="-128"/>
              </a:rPr>
              <a:t>’</a:t>
            </a:r>
            <a:r>
              <a:rPr lang="en-US" altLang="ja-JP" dirty="0">
                <a:ea typeface="ＭＳ Ｐゴシック" panose="020B0600070205080204" pitchFamily="34" charset="-128"/>
              </a:rPr>
              <a:t>s reproductive years which encompass approximately age ___ to _____.</a:t>
            </a:r>
            <a:endParaRPr lang="en-US" altLang="en-US" dirty="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633C1C66-16C5-45EC-AB91-21130DD72AEF}"/>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0A5D5D4B-66BC-4691-A5B7-20A9B82486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D7C0CF8-3614-4AB8-BEF2-FBAE80FD4E59}"/>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D21001C3-78EB-4F12-A818-A0D41F1ED3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F57CFA6-57A3-41DB-B710-F3E6A4AD53FA}"/>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1B201078-C370-41AC-ABB4-5437233F85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ea typeface="ＭＳ Ｐゴシック" panose="020B0600070205080204" pitchFamily="34" charset="-128"/>
              </a:rPr>
              <a:t>Discussion Point: </a:t>
            </a:r>
          </a:p>
          <a:p>
            <a:pPr>
              <a:buFontTx/>
              <a:buChar char="•"/>
            </a:pPr>
            <a:r>
              <a:rPr lang="en-US" altLang="en-US">
                <a:ea typeface="ＭＳ Ｐゴシック" panose="020B0600070205080204" pitchFamily="34" charset="-128"/>
                <a:sym typeface="Wingdings 2" panose="05020102010507070707" pitchFamily="18" charset="2"/>
              </a:rPr>
              <a:t>A baby delivered prior to how many weeks gestation is considered to be premature?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112EF93-F543-4C6F-9AA4-7A1064497324}"/>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098BB566-1A85-4994-B181-5EE8D6757B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sym typeface="Wingdings 2" panose="05020102010507070707" pitchFamily="18" charset="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71045C4-83FB-424F-B200-5D514FF36440}"/>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92035247-F17D-48A6-ABDC-7BE051CCE5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pPr>
            <a:r>
              <a:rPr lang="en-US" altLang="en-US">
                <a:ea typeface="ＭＳ Ｐゴシック" panose="020B0600070205080204" pitchFamily="34" charset="-128"/>
              </a:rPr>
              <a:t>Discussion Point: </a:t>
            </a:r>
          </a:p>
          <a:p>
            <a:pPr marL="228600" indent="-228600">
              <a:buFontTx/>
              <a:buChar char="•"/>
            </a:pPr>
            <a:r>
              <a:rPr lang="en-US" altLang="en-US">
                <a:ea typeface="ＭＳ Ｐゴシック" panose="020B0600070205080204" pitchFamily="34" charset="-128"/>
                <a:sym typeface="Wingdings 2" panose="05020102010507070707" pitchFamily="18" charset="2"/>
              </a:rPr>
              <a:t>Describe how to assess the abdomen of a pregnant patient.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ACBA460F-4EC0-41A7-9B33-717578EA9389}"/>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4203021F-4091-43C1-B7F1-10E6F73C24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spcBef>
                <a:spcPct val="0"/>
              </a:spcBef>
            </a:pPr>
            <a:endParaRPr lang="en-US" altLang="en-US">
              <a:ea typeface="ＭＳ Ｐゴシック" panose="020B0600070205080204" pitchFamily="34" charset="-128"/>
              <a:sym typeface="Wingdings 2" panose="05020102010507070707" pitchFamily="18" charset="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814897B2-FAAD-41F3-994D-53649079F893}"/>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6276FBB3-A7FD-4AEC-A87E-2E9C9807AEF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7172" name="Slide Number Placeholder 3">
            <a:extLst>
              <a:ext uri="{FF2B5EF4-FFF2-40B4-BE49-F238E27FC236}">
                <a16:creationId xmlns:a16="http://schemas.microsoft.com/office/drawing/2014/main" id="{E23A37EA-6AA4-416A-8380-152FF64B3A4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1C78A207-2AE2-448A-BF9A-EC68745ED3EE}" type="slidenum">
              <a:rPr lang="en-US" altLang="en-US" b="0">
                <a:latin typeface="Arial" panose="020B0604020202020204" pitchFamily="34" charset="0"/>
                <a:cs typeface="Arial" panose="020B0604020202020204" pitchFamily="34" charset="0"/>
              </a:rPr>
              <a:pPr algn="r" eaLnBrk="1" hangingPunct="1">
                <a:spcBef>
                  <a:spcPct val="0"/>
                </a:spcBef>
              </a:pPr>
              <a:t>2</a:t>
            </a:fld>
            <a:endParaRPr lang="en-US" altLang="en-US" b="0">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C366CA7D-7B10-4095-99AD-80F6F0BB97F2}"/>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85A77221-F782-49A0-880E-BC1AB8B695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9220" name="Slide Number Placeholder 3">
            <a:extLst>
              <a:ext uri="{FF2B5EF4-FFF2-40B4-BE49-F238E27FC236}">
                <a16:creationId xmlns:a16="http://schemas.microsoft.com/office/drawing/2014/main" id="{25EEA47D-E1F1-40CC-9530-0943A336DB0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BE3A0FE9-3C47-42D8-9C18-A3B726D286C5}" type="slidenum">
              <a:rPr lang="en-US" altLang="en-US" b="0">
                <a:latin typeface="Arial" panose="020B0604020202020204" pitchFamily="34" charset="0"/>
                <a:cs typeface="Arial" panose="020B0604020202020204" pitchFamily="34" charset="0"/>
              </a:rPr>
              <a:pPr algn="r" eaLnBrk="1" hangingPunct="1">
                <a:spcBef>
                  <a:spcPct val="0"/>
                </a:spcBef>
              </a:pPr>
              <a:t>3</a:t>
            </a:fld>
            <a:endParaRPr lang="en-US" altLang="en-US" b="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70EACC58-B2B3-4320-8231-173D46A19359}"/>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59F5606A-6194-4159-82BF-EA6D4F6EAA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ea typeface="ＭＳ Ｐゴシック" panose="020B0600070205080204" pitchFamily="34" charset="-128"/>
            </a:endParaRPr>
          </a:p>
        </p:txBody>
      </p:sp>
      <p:sp>
        <p:nvSpPr>
          <p:cNvPr id="11268" name="Slide Number Placeholder 3">
            <a:extLst>
              <a:ext uri="{FF2B5EF4-FFF2-40B4-BE49-F238E27FC236}">
                <a16:creationId xmlns:a16="http://schemas.microsoft.com/office/drawing/2014/main" id="{54EEF4EC-B1DD-40CE-BC36-2F536421A31D}"/>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CA9AE8BF-9EDB-4070-9185-5A3085380F8D}" type="slidenum">
              <a:rPr lang="en-US" altLang="en-US" b="0">
                <a:latin typeface="Arial" panose="020B0604020202020204" pitchFamily="34" charset="0"/>
                <a:cs typeface="Arial" panose="020B0604020202020204" pitchFamily="34" charset="0"/>
              </a:rPr>
              <a:pPr algn="r" eaLnBrk="1" hangingPunct="1">
                <a:spcBef>
                  <a:spcPct val="0"/>
                </a:spcBef>
              </a:pPr>
              <a:t>4</a:t>
            </a:fld>
            <a:endParaRPr lang="en-US" altLang="en-US" b="0">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7DE4403-350C-4EA3-84DE-9BF30217D5D8}"/>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EB196CF0-C22C-4B05-808B-263BCA2719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en-US">
                <a:ea typeface="ＭＳ Ｐゴシック" panose="020B0600070205080204" pitchFamily="34" charset="-128"/>
              </a:rPr>
              <a:t>Discussion Point: </a:t>
            </a:r>
          </a:p>
          <a:p>
            <a:pPr marL="228600" indent="-228600">
              <a:buFontTx/>
              <a:buChar char="•"/>
            </a:pPr>
            <a:r>
              <a:rPr lang="en-US" altLang="en-US">
                <a:ea typeface="ＭＳ Ｐゴシック" panose="020B0600070205080204" pitchFamily="34" charset="-128"/>
              </a:rPr>
              <a:t>List four possible causes of vaginal bleeding.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648E0BA-3D41-4783-8187-E73B1E1DCB17}"/>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F5D0611-FB9E-455A-B0C4-7FA15BA3325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Discussion Point: </a:t>
            </a:r>
          </a:p>
          <a:p>
            <a:pPr eaLnBrk="1" hangingPunct="1">
              <a:buFontTx/>
              <a:buChar char="•"/>
            </a:pPr>
            <a:r>
              <a:rPr lang="en-US" altLang="en-US">
                <a:ea typeface="ＭＳ Ｐゴシック" panose="020B0600070205080204" pitchFamily="34" charset="-128"/>
              </a:rPr>
              <a:t>What facts would make you concerned with this patient?</a:t>
            </a:r>
          </a:p>
        </p:txBody>
      </p:sp>
      <p:sp>
        <p:nvSpPr>
          <p:cNvPr id="15364" name="Slide Number Placeholder 3">
            <a:extLst>
              <a:ext uri="{FF2B5EF4-FFF2-40B4-BE49-F238E27FC236}">
                <a16:creationId xmlns:a16="http://schemas.microsoft.com/office/drawing/2014/main" id="{16F0FD19-0FE5-4E82-B4CE-33CA7FCFFB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37EDC59-8D10-4F1A-9AF2-C84856EEE3D8}" type="slidenum">
              <a:rPr lang="en-US" altLang="en-US" smtClean="0">
                <a:latin typeface="Arial" panose="020B0604020202020204" pitchFamily="34" charset="0"/>
                <a:cs typeface="Arial" panose="020B0604020202020204" pitchFamily="34" charset="0"/>
              </a:rPr>
              <a:pPr>
                <a:spcBef>
                  <a:spcPct val="0"/>
                </a:spcBef>
              </a:pPr>
              <a:t>6</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E797915-97FB-4BC2-8DC2-9993A7C3EB69}"/>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938D4633-C941-4E98-AD74-1EB16582C7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Discussion Point: </a:t>
            </a:r>
          </a:p>
          <a:p>
            <a:pPr eaLnBrk="1" hangingPunct="1">
              <a:buFontTx/>
              <a:buChar char="•"/>
            </a:pPr>
            <a:r>
              <a:rPr lang="en-US" altLang="en-US">
                <a:ea typeface="ＭＳ Ｐゴシック" panose="020B0600070205080204" pitchFamily="34" charset="-128"/>
              </a:rPr>
              <a:t>What facts would make you concerned with this patient?</a:t>
            </a:r>
          </a:p>
        </p:txBody>
      </p:sp>
      <p:sp>
        <p:nvSpPr>
          <p:cNvPr id="17412" name="Slide Number Placeholder 3">
            <a:extLst>
              <a:ext uri="{FF2B5EF4-FFF2-40B4-BE49-F238E27FC236}">
                <a16:creationId xmlns:a16="http://schemas.microsoft.com/office/drawing/2014/main" id="{D3EB4378-C3EB-4534-A95F-3684EC8B2C4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487C763-D107-4FEF-BF24-8BDF41052A3B}" type="slidenum">
              <a:rPr lang="en-US" altLang="en-US" smtClean="0">
                <a:latin typeface="Arial" panose="020B0604020202020204" pitchFamily="34" charset="0"/>
                <a:cs typeface="Arial" panose="020B0604020202020204" pitchFamily="34" charset="0"/>
              </a:rPr>
              <a:pPr>
                <a:spcBef>
                  <a:spcPct val="0"/>
                </a:spcBef>
              </a:pPr>
              <a:t>7</a:t>
            </a:fld>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C60D523A-CE77-493A-8942-D2EA30FE0B33}"/>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90B7B98D-8796-4549-83BD-65E4E26FA2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F87FC648-9853-4133-A06E-9B3D716A7548}"/>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3806175F-DCA3-4349-9AA8-966D863ADF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87424" y="1905000"/>
            <a:ext cx="6931152" cy="1470025"/>
          </a:xfrm>
        </p:spPr>
        <p:txBody>
          <a:bodyPr anchor="ctr"/>
          <a:lstStyle>
            <a:lvl1pPr>
              <a:defRPr b="0"/>
            </a:lvl1pPr>
          </a:lstStyle>
          <a:p>
            <a:r>
              <a:rPr lang="en-US" dirty="0"/>
              <a:t>Click to edit Master title style</a:t>
            </a:r>
          </a:p>
        </p:txBody>
      </p:sp>
      <p:sp>
        <p:nvSpPr>
          <p:cNvPr id="3" name="Subtitle 2"/>
          <p:cNvSpPr>
            <a:spLocks noGrp="1"/>
          </p:cNvSpPr>
          <p:nvPr>
            <p:ph type="subTitle" idx="1"/>
          </p:nvPr>
        </p:nvSpPr>
        <p:spPr>
          <a:xfrm>
            <a:off x="1752600" y="3657600"/>
            <a:ext cx="6400800" cy="1752600"/>
          </a:xfrm>
        </p:spPr>
        <p:txBody>
          <a:bodyPr/>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702330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704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71174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5124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048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274638"/>
            <a:ext cx="188595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74638"/>
            <a:ext cx="550545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12484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167E6A0-44F1-4196-A517-5A7FE1D120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8FDAEB-A344-4B38-89A3-A3CE73A11D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9CBD5C2-39EF-4886-A630-5D37C847891E}"/>
              </a:ext>
            </a:extLst>
          </p:cNvPr>
          <p:cNvSpPr>
            <a:spLocks noGrp="1" noChangeArrowheads="1"/>
          </p:cNvSpPr>
          <p:nvPr>
            <p:ph type="sldNum" sz="quarter" idx="12"/>
          </p:nvPr>
        </p:nvSpPr>
        <p:spPr>
          <a:ln/>
        </p:spPr>
        <p:txBody>
          <a:bodyPr/>
          <a:lstStyle>
            <a:lvl1pPr>
              <a:defRPr/>
            </a:lvl1pPr>
          </a:lstStyle>
          <a:p>
            <a:pPr>
              <a:defRPr/>
            </a:pPr>
            <a:fld id="{B783EE83-B00F-4E8A-9648-62CCB00C7B0C}" type="slidenum">
              <a:rPr lang="en-US" altLang="en-US"/>
              <a:pPr>
                <a:defRPr/>
              </a:pPr>
              <a:t>‹#›</a:t>
            </a:fld>
            <a:endParaRPr lang="en-US" altLang="en-US"/>
          </a:p>
        </p:txBody>
      </p:sp>
    </p:spTree>
    <p:extLst>
      <p:ext uri="{BB962C8B-B14F-4D97-AF65-F5344CB8AC3E}">
        <p14:creationId xmlns:p14="http://schemas.microsoft.com/office/powerpoint/2010/main" val="1697296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229AC2-5DA2-47A4-AD52-E00FE79357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0F6CD2-DD63-4881-ADB7-A4A3EFD80D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0EE953-3B7F-4809-BE82-15406D6CBD5E}"/>
              </a:ext>
            </a:extLst>
          </p:cNvPr>
          <p:cNvSpPr>
            <a:spLocks noGrp="1" noChangeArrowheads="1"/>
          </p:cNvSpPr>
          <p:nvPr>
            <p:ph type="sldNum" sz="quarter" idx="12"/>
          </p:nvPr>
        </p:nvSpPr>
        <p:spPr>
          <a:ln/>
        </p:spPr>
        <p:txBody>
          <a:bodyPr/>
          <a:lstStyle>
            <a:lvl1pPr>
              <a:defRPr/>
            </a:lvl1pPr>
          </a:lstStyle>
          <a:p>
            <a:pPr>
              <a:defRPr/>
            </a:pPr>
            <a:fld id="{D8B6C3DD-A6E4-4780-92D4-BEA82548CF2B}" type="slidenum">
              <a:rPr lang="en-US" altLang="en-US"/>
              <a:pPr>
                <a:defRPr/>
              </a:pPr>
              <a:t>‹#›</a:t>
            </a:fld>
            <a:endParaRPr lang="en-US" altLang="en-US"/>
          </a:p>
        </p:txBody>
      </p:sp>
    </p:spTree>
    <p:extLst>
      <p:ext uri="{BB962C8B-B14F-4D97-AF65-F5344CB8AC3E}">
        <p14:creationId xmlns:p14="http://schemas.microsoft.com/office/powerpoint/2010/main" val="2405976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85CC6A0-91EA-4CCD-BEE7-96EA63EFA4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33C14C-A07E-4A4B-B93A-664B9474B0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9E6EF8A-2BD1-47E7-98EB-E3D8BFED4989}"/>
              </a:ext>
            </a:extLst>
          </p:cNvPr>
          <p:cNvSpPr>
            <a:spLocks noGrp="1" noChangeArrowheads="1"/>
          </p:cNvSpPr>
          <p:nvPr>
            <p:ph type="sldNum" sz="quarter" idx="12"/>
          </p:nvPr>
        </p:nvSpPr>
        <p:spPr>
          <a:ln/>
        </p:spPr>
        <p:txBody>
          <a:bodyPr/>
          <a:lstStyle>
            <a:lvl1pPr>
              <a:defRPr/>
            </a:lvl1pPr>
          </a:lstStyle>
          <a:p>
            <a:pPr>
              <a:defRPr/>
            </a:pPr>
            <a:fld id="{60A491D7-12E7-48D4-B308-269B19B89249}" type="slidenum">
              <a:rPr lang="en-US" altLang="en-US"/>
              <a:pPr>
                <a:defRPr/>
              </a:pPr>
              <a:t>‹#›</a:t>
            </a:fld>
            <a:endParaRPr lang="en-US" altLang="en-US"/>
          </a:p>
        </p:txBody>
      </p:sp>
    </p:spTree>
    <p:extLst>
      <p:ext uri="{BB962C8B-B14F-4D97-AF65-F5344CB8AC3E}">
        <p14:creationId xmlns:p14="http://schemas.microsoft.com/office/powerpoint/2010/main" val="232848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E5CB47B-BC0A-4F5C-A1C2-A8B922CCAC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2A5DBB-1B78-4A3B-BD9D-68E04FEC30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CE443D2-DB08-4EE4-A443-04621A4021A9}"/>
              </a:ext>
            </a:extLst>
          </p:cNvPr>
          <p:cNvSpPr>
            <a:spLocks noGrp="1" noChangeArrowheads="1"/>
          </p:cNvSpPr>
          <p:nvPr>
            <p:ph type="sldNum" sz="quarter" idx="12"/>
          </p:nvPr>
        </p:nvSpPr>
        <p:spPr>
          <a:ln/>
        </p:spPr>
        <p:txBody>
          <a:bodyPr/>
          <a:lstStyle>
            <a:lvl1pPr>
              <a:defRPr/>
            </a:lvl1pPr>
          </a:lstStyle>
          <a:p>
            <a:pPr>
              <a:defRPr/>
            </a:pPr>
            <a:fld id="{19D9F1A3-54C2-4246-9CB4-E09D388B0E95}" type="slidenum">
              <a:rPr lang="en-US" altLang="en-US"/>
              <a:pPr>
                <a:defRPr/>
              </a:pPr>
              <a:t>‹#›</a:t>
            </a:fld>
            <a:endParaRPr lang="en-US" altLang="en-US"/>
          </a:p>
        </p:txBody>
      </p:sp>
    </p:spTree>
    <p:extLst>
      <p:ext uri="{BB962C8B-B14F-4D97-AF65-F5344CB8AC3E}">
        <p14:creationId xmlns:p14="http://schemas.microsoft.com/office/powerpoint/2010/main" val="15382379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012B236-FC2C-4FFA-8430-56218C6F00A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32D45AF-4209-44C8-B581-8AB224A264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673DF42-6333-4F6B-819E-648F819523E9}"/>
              </a:ext>
            </a:extLst>
          </p:cNvPr>
          <p:cNvSpPr>
            <a:spLocks noGrp="1" noChangeArrowheads="1"/>
          </p:cNvSpPr>
          <p:nvPr>
            <p:ph type="sldNum" sz="quarter" idx="12"/>
          </p:nvPr>
        </p:nvSpPr>
        <p:spPr>
          <a:ln/>
        </p:spPr>
        <p:txBody>
          <a:bodyPr/>
          <a:lstStyle>
            <a:lvl1pPr>
              <a:defRPr/>
            </a:lvl1pPr>
          </a:lstStyle>
          <a:p>
            <a:pPr>
              <a:defRPr/>
            </a:pPr>
            <a:fld id="{F5FFB640-0842-40E1-8246-B8EEEB5FC07E}" type="slidenum">
              <a:rPr lang="en-US" altLang="en-US"/>
              <a:pPr>
                <a:defRPr/>
              </a:pPr>
              <a:t>‹#›</a:t>
            </a:fld>
            <a:endParaRPr lang="en-US" altLang="en-US"/>
          </a:p>
        </p:txBody>
      </p:sp>
    </p:spTree>
    <p:extLst>
      <p:ext uri="{BB962C8B-B14F-4D97-AF65-F5344CB8AC3E}">
        <p14:creationId xmlns:p14="http://schemas.microsoft.com/office/powerpoint/2010/main" val="3522163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19428" y="3635374"/>
            <a:ext cx="6867144" cy="1755648"/>
          </a:xfrm>
        </p:spPr>
        <p:txBody>
          <a:bodyPr anchor="t"/>
          <a:lstStyle>
            <a:lvl1pPr>
              <a:defRPr sz="4400" b="1"/>
            </a:lvl1pPr>
          </a:lstStyle>
          <a:p>
            <a:r>
              <a:rPr lang="en-US"/>
              <a:t>Click to edit Master title style</a:t>
            </a:r>
          </a:p>
        </p:txBody>
      </p:sp>
      <p:sp>
        <p:nvSpPr>
          <p:cNvPr id="3" name="Subtitle 2"/>
          <p:cNvSpPr>
            <a:spLocks noGrp="1"/>
          </p:cNvSpPr>
          <p:nvPr>
            <p:ph type="subTitle" idx="1"/>
          </p:nvPr>
        </p:nvSpPr>
        <p:spPr>
          <a:xfrm>
            <a:off x="1519428" y="1828800"/>
            <a:ext cx="6867144" cy="1472184"/>
          </a:xfrm>
        </p:spPr>
        <p:txBody>
          <a:bodyPr anchor="ctr" anchorCtr="1"/>
          <a:lstStyle>
            <a:lvl1pPr marL="0" indent="0" algn="ctr">
              <a:buNone/>
              <a:defRPr sz="3600" b="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55879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7371C4C-3661-4065-BBB7-C5CA77C7A05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BEDCD0C-3A47-475E-8F57-5E98F95F6A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53A9FF1-24C5-49D6-92E8-5DB2B4B3A071}"/>
              </a:ext>
            </a:extLst>
          </p:cNvPr>
          <p:cNvSpPr>
            <a:spLocks noGrp="1" noChangeArrowheads="1"/>
          </p:cNvSpPr>
          <p:nvPr>
            <p:ph type="sldNum" sz="quarter" idx="12"/>
          </p:nvPr>
        </p:nvSpPr>
        <p:spPr>
          <a:ln/>
        </p:spPr>
        <p:txBody>
          <a:bodyPr/>
          <a:lstStyle>
            <a:lvl1pPr>
              <a:defRPr/>
            </a:lvl1pPr>
          </a:lstStyle>
          <a:p>
            <a:pPr>
              <a:defRPr/>
            </a:pPr>
            <a:fld id="{4A052735-C183-44FC-9946-EE5F17DB59A9}" type="slidenum">
              <a:rPr lang="en-US" altLang="en-US"/>
              <a:pPr>
                <a:defRPr/>
              </a:pPr>
              <a:t>‹#›</a:t>
            </a:fld>
            <a:endParaRPr lang="en-US" altLang="en-US"/>
          </a:p>
        </p:txBody>
      </p:sp>
    </p:spTree>
    <p:extLst>
      <p:ext uri="{BB962C8B-B14F-4D97-AF65-F5344CB8AC3E}">
        <p14:creationId xmlns:p14="http://schemas.microsoft.com/office/powerpoint/2010/main" val="3474072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A1CFBC-B1E9-4687-99EB-C6D994E550A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F8B6A7E-DCF6-4BB0-AD93-4B91717C3D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28DAD86-D7D1-43C9-B2EA-0C2663087881}"/>
              </a:ext>
            </a:extLst>
          </p:cNvPr>
          <p:cNvSpPr>
            <a:spLocks noGrp="1" noChangeArrowheads="1"/>
          </p:cNvSpPr>
          <p:nvPr>
            <p:ph type="sldNum" sz="quarter" idx="12"/>
          </p:nvPr>
        </p:nvSpPr>
        <p:spPr>
          <a:ln/>
        </p:spPr>
        <p:txBody>
          <a:bodyPr/>
          <a:lstStyle>
            <a:lvl1pPr>
              <a:defRPr/>
            </a:lvl1pPr>
          </a:lstStyle>
          <a:p>
            <a:pPr>
              <a:defRPr/>
            </a:pPr>
            <a:fld id="{84677557-594F-4F89-8867-14F07EB61843}" type="slidenum">
              <a:rPr lang="en-US" altLang="en-US"/>
              <a:pPr>
                <a:defRPr/>
              </a:pPr>
              <a:t>‹#›</a:t>
            </a:fld>
            <a:endParaRPr lang="en-US" altLang="en-US"/>
          </a:p>
        </p:txBody>
      </p:sp>
    </p:spTree>
    <p:extLst>
      <p:ext uri="{BB962C8B-B14F-4D97-AF65-F5344CB8AC3E}">
        <p14:creationId xmlns:p14="http://schemas.microsoft.com/office/powerpoint/2010/main" val="4958499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15E3024-A247-431E-917C-474D62BF2BF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2B3DA37-0885-478D-BCE6-49B0953AD6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8A46EE5-0079-4345-843B-0C1E66EF0942}"/>
              </a:ext>
            </a:extLst>
          </p:cNvPr>
          <p:cNvSpPr>
            <a:spLocks noGrp="1" noChangeArrowheads="1"/>
          </p:cNvSpPr>
          <p:nvPr>
            <p:ph type="sldNum" sz="quarter" idx="12"/>
          </p:nvPr>
        </p:nvSpPr>
        <p:spPr>
          <a:ln/>
        </p:spPr>
        <p:txBody>
          <a:bodyPr/>
          <a:lstStyle>
            <a:lvl1pPr>
              <a:defRPr/>
            </a:lvl1pPr>
          </a:lstStyle>
          <a:p>
            <a:pPr>
              <a:defRPr/>
            </a:pPr>
            <a:fld id="{EDEDC747-A2BB-4C69-A7D8-6B6EB58E2818}" type="slidenum">
              <a:rPr lang="en-US" altLang="en-US"/>
              <a:pPr>
                <a:defRPr/>
              </a:pPr>
              <a:t>‹#›</a:t>
            </a:fld>
            <a:endParaRPr lang="en-US" altLang="en-US"/>
          </a:p>
        </p:txBody>
      </p:sp>
    </p:spTree>
    <p:extLst>
      <p:ext uri="{BB962C8B-B14F-4D97-AF65-F5344CB8AC3E}">
        <p14:creationId xmlns:p14="http://schemas.microsoft.com/office/powerpoint/2010/main" val="1712633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7F1620-2455-46C7-8226-C8E352C8B04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017B1CB-7B83-4DB1-8F5C-1DDAEE27DC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007B6E1-9C3D-4C34-8EEE-4D63CDF51DB6}"/>
              </a:ext>
            </a:extLst>
          </p:cNvPr>
          <p:cNvSpPr>
            <a:spLocks noGrp="1" noChangeArrowheads="1"/>
          </p:cNvSpPr>
          <p:nvPr>
            <p:ph type="sldNum" sz="quarter" idx="12"/>
          </p:nvPr>
        </p:nvSpPr>
        <p:spPr>
          <a:ln/>
        </p:spPr>
        <p:txBody>
          <a:bodyPr/>
          <a:lstStyle>
            <a:lvl1pPr>
              <a:defRPr/>
            </a:lvl1pPr>
          </a:lstStyle>
          <a:p>
            <a:pPr>
              <a:defRPr/>
            </a:pPr>
            <a:fld id="{05927233-BFF8-47FB-BC05-EBE2B3C16786}" type="slidenum">
              <a:rPr lang="en-US" altLang="en-US"/>
              <a:pPr>
                <a:defRPr/>
              </a:pPr>
              <a:t>‹#›</a:t>
            </a:fld>
            <a:endParaRPr lang="en-US" altLang="en-US"/>
          </a:p>
        </p:txBody>
      </p:sp>
    </p:spTree>
    <p:extLst>
      <p:ext uri="{BB962C8B-B14F-4D97-AF65-F5344CB8AC3E}">
        <p14:creationId xmlns:p14="http://schemas.microsoft.com/office/powerpoint/2010/main" val="30992001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0633671-DC3D-4A6E-AC6B-2B5F82A50F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AA688D-0270-4EBC-9409-6604B3121D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4A5F28-2695-49DB-B020-208AA5211729}"/>
              </a:ext>
            </a:extLst>
          </p:cNvPr>
          <p:cNvSpPr>
            <a:spLocks noGrp="1" noChangeArrowheads="1"/>
          </p:cNvSpPr>
          <p:nvPr>
            <p:ph type="sldNum" sz="quarter" idx="12"/>
          </p:nvPr>
        </p:nvSpPr>
        <p:spPr>
          <a:ln/>
        </p:spPr>
        <p:txBody>
          <a:bodyPr/>
          <a:lstStyle>
            <a:lvl1pPr>
              <a:defRPr/>
            </a:lvl1pPr>
          </a:lstStyle>
          <a:p>
            <a:pPr>
              <a:defRPr/>
            </a:pPr>
            <a:fld id="{F21C76C8-9CCC-4F08-8A72-E730FBCCD8AA}" type="slidenum">
              <a:rPr lang="en-US" altLang="en-US"/>
              <a:pPr>
                <a:defRPr/>
              </a:pPr>
              <a:t>‹#›</a:t>
            </a:fld>
            <a:endParaRPr lang="en-US" altLang="en-US"/>
          </a:p>
        </p:txBody>
      </p:sp>
    </p:spTree>
    <p:extLst>
      <p:ext uri="{BB962C8B-B14F-4D97-AF65-F5344CB8AC3E}">
        <p14:creationId xmlns:p14="http://schemas.microsoft.com/office/powerpoint/2010/main" val="11918850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1CC2B6-E34A-4F59-AAD4-169B85BA6F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BA01B9-5818-411C-9BAE-89ED0E7986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0B42C8-60CB-4C1A-9741-FCBA1A048F1B}"/>
              </a:ext>
            </a:extLst>
          </p:cNvPr>
          <p:cNvSpPr>
            <a:spLocks noGrp="1" noChangeArrowheads="1"/>
          </p:cNvSpPr>
          <p:nvPr>
            <p:ph type="sldNum" sz="quarter" idx="12"/>
          </p:nvPr>
        </p:nvSpPr>
        <p:spPr>
          <a:ln/>
        </p:spPr>
        <p:txBody>
          <a:bodyPr/>
          <a:lstStyle>
            <a:lvl1pPr>
              <a:defRPr/>
            </a:lvl1pPr>
          </a:lstStyle>
          <a:p>
            <a:pPr>
              <a:defRPr/>
            </a:pPr>
            <a:fld id="{DDDBD760-419B-40C2-ABF1-C76324D45B86}" type="slidenum">
              <a:rPr lang="en-US" altLang="en-US"/>
              <a:pPr>
                <a:defRPr/>
              </a:pPr>
              <a:t>‹#›</a:t>
            </a:fld>
            <a:endParaRPr lang="en-US" altLang="en-US"/>
          </a:p>
        </p:txBody>
      </p:sp>
    </p:spTree>
    <p:extLst>
      <p:ext uri="{BB962C8B-B14F-4D97-AF65-F5344CB8AC3E}">
        <p14:creationId xmlns:p14="http://schemas.microsoft.com/office/powerpoint/2010/main" val="1218476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19428" y="1804416"/>
            <a:ext cx="6867144" cy="1472184"/>
          </a:xfrm>
        </p:spPr>
        <p:txBody>
          <a:bodyPr anchor="ctr"/>
          <a:lstStyle>
            <a:lvl1pPr>
              <a:defRPr sz="3600" b="0"/>
            </a:lvl1pPr>
          </a:lstStyle>
          <a:p>
            <a:r>
              <a:rPr lang="en-US"/>
              <a:t>Click to edit Master title style</a:t>
            </a:r>
          </a:p>
        </p:txBody>
      </p:sp>
      <p:sp>
        <p:nvSpPr>
          <p:cNvPr id="3" name="Subtitle 2"/>
          <p:cNvSpPr>
            <a:spLocks noGrp="1"/>
          </p:cNvSpPr>
          <p:nvPr>
            <p:ph type="subTitle" idx="1"/>
          </p:nvPr>
        </p:nvSpPr>
        <p:spPr>
          <a:xfrm>
            <a:off x="1519428" y="3635374"/>
            <a:ext cx="6867144" cy="1755648"/>
          </a:xfrm>
        </p:spPr>
        <p:txBody>
          <a:bodyPr anchorCtr="1"/>
          <a:lstStyle>
            <a:lvl1pPr marL="0" indent="0" algn="ctr">
              <a:buNone/>
              <a:defRPr sz="4400" b="1"/>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80351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8750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0" indent="0">
              <a:spcBef>
                <a:spcPts val="1200"/>
              </a:spcBef>
              <a:buNone/>
              <a:defRPr sz="2400"/>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242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93689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00200"/>
            <a:ext cx="3619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67300" y="1600200"/>
            <a:ext cx="36195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595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4569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3627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4A3248-66A3-4EF0-8794-3FA974A766B4}"/>
              </a:ext>
            </a:extLst>
          </p:cNvPr>
          <p:cNvSpPr>
            <a:spLocks noGrp="1" noChangeArrowheads="1"/>
          </p:cNvSpPr>
          <p:nvPr>
            <p:ph type="title"/>
          </p:nvPr>
        </p:nvSpPr>
        <p:spPr bwMode="auto">
          <a:xfrm>
            <a:off x="1066800" y="46038"/>
            <a:ext cx="6781800"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1"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DA03614-59A9-4AB6-A261-C053D46A4E01}"/>
              </a:ext>
            </a:extLst>
          </p:cNvPr>
          <p:cNvSpPr>
            <a:spLocks noGrp="1" noChangeArrowheads="1"/>
          </p:cNvSpPr>
          <p:nvPr>
            <p:ph type="body" idx="1"/>
          </p:nvPr>
        </p:nvSpPr>
        <p:spPr bwMode="auto">
          <a:xfrm>
            <a:off x="1295400" y="1371600"/>
            <a:ext cx="73914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10">
            <a:extLst>
              <a:ext uri="{FF2B5EF4-FFF2-40B4-BE49-F238E27FC236}">
                <a16:creationId xmlns:a16="http://schemas.microsoft.com/office/drawing/2014/main" id="{FF89C9D4-21DC-41A5-B35D-63234C68A8FF}"/>
              </a:ext>
            </a:extLst>
          </p:cNvPr>
          <p:cNvSpPr>
            <a:spLocks noChangeArrowheads="1"/>
          </p:cNvSpPr>
          <p:nvPr/>
        </p:nvSpPr>
        <p:spPr bwMode="auto">
          <a:xfrm>
            <a:off x="0" y="0"/>
            <a:ext cx="990600" cy="6858000"/>
          </a:xfrm>
          <a:prstGeom prst="rect">
            <a:avLst/>
          </a:prstGeom>
          <a:solidFill>
            <a:srgbClr val="244890"/>
          </a:solidFill>
          <a:ln>
            <a:noFill/>
          </a:ln>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b="0">
              <a:solidFill>
                <a:srgbClr val="FFFFFF"/>
              </a:solidFill>
            </a:endParaRPr>
          </a:p>
        </p:txBody>
      </p:sp>
      <p:sp>
        <p:nvSpPr>
          <p:cNvPr id="1029" name="Rectangle 7">
            <a:extLst>
              <a:ext uri="{FF2B5EF4-FFF2-40B4-BE49-F238E27FC236}">
                <a16:creationId xmlns:a16="http://schemas.microsoft.com/office/drawing/2014/main" id="{F5591954-9595-48E7-9917-8812639D79FA}"/>
              </a:ext>
            </a:extLst>
          </p:cNvPr>
          <p:cNvSpPr>
            <a:spLocks noChangeArrowheads="1"/>
          </p:cNvSpPr>
          <p:nvPr/>
        </p:nvSpPr>
        <p:spPr bwMode="auto">
          <a:xfrm>
            <a:off x="5486400" y="6396038"/>
            <a:ext cx="3578225" cy="461962"/>
          </a:xfrm>
          <a:prstGeom prst="rect">
            <a:avLst/>
          </a:prstGeom>
          <a:noFill/>
          <a:ln>
            <a:noFill/>
          </a:ln>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r">
              <a:defRPr/>
            </a:pPr>
            <a:r>
              <a:rPr lang="en-US" altLang="en-US" sz="1000" b="0">
                <a:solidFill>
                  <a:srgbClr val="000000"/>
                </a:solidFill>
              </a:rPr>
              <a:t>National Ski Patrol, </a:t>
            </a:r>
            <a:r>
              <a:rPr lang="en-US" altLang="en-US" sz="1000" b="0" i="1">
                <a:solidFill>
                  <a:srgbClr val="000000"/>
                </a:solidFill>
              </a:rPr>
              <a:t>Outdoor Emergency Care, 5</a:t>
            </a:r>
            <a:r>
              <a:rPr lang="en-US" altLang="en-US" sz="1000" b="0" i="1" baseline="30000">
                <a:solidFill>
                  <a:srgbClr val="000000"/>
                </a:solidFill>
              </a:rPr>
              <a:t>th</a:t>
            </a:r>
            <a:r>
              <a:rPr lang="en-US" altLang="en-US" sz="1000" b="0" i="1">
                <a:solidFill>
                  <a:srgbClr val="000000"/>
                </a:solidFill>
              </a:rPr>
              <a:t> </a:t>
            </a:r>
            <a:endParaRPr lang="en-US" altLang="en-US" sz="1000" b="0">
              <a:solidFill>
                <a:srgbClr val="000000"/>
              </a:solidFill>
            </a:endParaRPr>
          </a:p>
          <a:p>
            <a:pPr algn="r">
              <a:defRPr/>
            </a:pPr>
            <a:r>
              <a:rPr lang="en-US" altLang="en-US" sz="1000" b="0">
                <a:solidFill>
                  <a:srgbClr val="000000"/>
                </a:solidFill>
              </a:rPr>
              <a:t>©2012 by Pearson Education, Inc., Upper Saddle River, NJ</a:t>
            </a:r>
          </a:p>
          <a:p>
            <a:pPr algn="r">
              <a:defRPr/>
            </a:pPr>
            <a:endParaRPr lang="en-US" altLang="en-US" sz="1000" b="0">
              <a:solidFill>
                <a:srgbClr val="000000"/>
              </a:solidFill>
            </a:endParaRPr>
          </a:p>
        </p:txBody>
      </p:sp>
      <p:sp>
        <p:nvSpPr>
          <p:cNvPr id="1030" name="Rectangle 10">
            <a:extLst>
              <a:ext uri="{FF2B5EF4-FFF2-40B4-BE49-F238E27FC236}">
                <a16:creationId xmlns:a16="http://schemas.microsoft.com/office/drawing/2014/main" id="{483DC357-3661-4B0A-8F93-94E28387DE52}"/>
              </a:ext>
            </a:extLst>
          </p:cNvPr>
          <p:cNvSpPr>
            <a:spLocks noChangeArrowheads="1"/>
          </p:cNvSpPr>
          <p:nvPr/>
        </p:nvSpPr>
        <p:spPr bwMode="auto">
          <a:xfrm>
            <a:off x="1066800" y="1143000"/>
            <a:ext cx="6781800" cy="76200"/>
          </a:xfrm>
          <a:prstGeom prst="rect">
            <a:avLst/>
          </a:prstGeom>
          <a:solidFill>
            <a:srgbClr val="CC3300"/>
          </a:solidFill>
          <a:ln>
            <a:noFill/>
          </a:ln>
        </p:spPr>
        <p:txBody>
          <a:bodyPr anchor="ct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endParaRPr lang="en-US" altLang="en-US" sz="1800" b="0">
              <a:solidFill>
                <a:srgbClr val="FFFFFF"/>
              </a:solidFill>
            </a:endParaRPr>
          </a:p>
        </p:txBody>
      </p:sp>
      <p:pic>
        <p:nvPicPr>
          <p:cNvPr id="1031" name="Picture 11" descr="NSP_CO34shield_flat.jpg">
            <a:extLst>
              <a:ext uri="{FF2B5EF4-FFF2-40B4-BE49-F238E27FC236}">
                <a16:creationId xmlns:a16="http://schemas.microsoft.com/office/drawing/2014/main" id="{EF48EAFD-AEA5-4960-9B1A-9D7F0B398EB9}"/>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956550" y="0"/>
            <a:ext cx="11874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9" descr="OECcolor.jpg">
            <a:extLst>
              <a:ext uri="{FF2B5EF4-FFF2-40B4-BE49-F238E27FC236}">
                <a16:creationId xmlns:a16="http://schemas.microsoft.com/office/drawing/2014/main" id="{F1090520-7E18-48A3-8A2F-46A7591C62C0}"/>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634288" y="5562600"/>
            <a:ext cx="13573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1">
            <a:extLst>
              <a:ext uri="{FF2B5EF4-FFF2-40B4-BE49-F238E27FC236}">
                <a16:creationId xmlns:a16="http://schemas.microsoft.com/office/drawing/2014/main" id="{5C8C4809-845D-49C0-B7E5-22B515AF942A}"/>
              </a:ext>
            </a:extLst>
          </p:cNvPr>
          <p:cNvSpPr>
            <a:spLocks noChangeArrowheads="1"/>
          </p:cNvSpPr>
          <p:nvPr userDrawn="1"/>
        </p:nvSpPr>
        <p:spPr bwMode="auto">
          <a:xfrm>
            <a:off x="0" y="6237288"/>
            <a:ext cx="990600" cy="307975"/>
          </a:xfrm>
          <a:prstGeom prst="rect">
            <a:avLst/>
          </a:prstGeom>
          <a:noFill/>
          <a:ln>
            <a:noFill/>
          </a:ln>
        </p:spPr>
        <p:txBody>
          <a:bodyPr>
            <a:spAutoFit/>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400" b="0">
                <a:solidFill>
                  <a:srgbClr val="FFFFFF"/>
                </a:solidFill>
              </a:rPr>
              <a:t>BRADY</a:t>
            </a:r>
          </a:p>
        </p:txBody>
      </p:sp>
      <p:pic>
        <p:nvPicPr>
          <p:cNvPr id="1034" name="Picture 10" descr="Pearson_Without_Strapline_Blue_RGB_LoRes.png">
            <a:extLst>
              <a:ext uri="{FF2B5EF4-FFF2-40B4-BE49-F238E27FC236}">
                <a16:creationId xmlns:a16="http://schemas.microsoft.com/office/drawing/2014/main" id="{814547F3-57F1-4391-9C92-FD854A4A7CB9}"/>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6513" y="6537325"/>
            <a:ext cx="914400"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xStyles>
    <p:titleStyle>
      <a:lvl1pPr algn="ctr" rtl="0" eaLnBrk="0" fontAlgn="base" hangingPunct="0">
        <a:spcBef>
          <a:spcPct val="0"/>
        </a:spcBef>
        <a:spcAft>
          <a:spcPct val="0"/>
        </a:spcAft>
        <a:defRPr sz="3600" b="1">
          <a:solidFill>
            <a:schemeClr val="tx2"/>
          </a:solidFill>
          <a:latin typeface="+mj-lt"/>
          <a:ea typeface="ＭＳ Ｐゴシック" charset="0"/>
          <a:cs typeface="+mj-cs"/>
        </a:defRPr>
      </a:lvl1pPr>
      <a:lvl2pPr algn="ctr" rtl="0" eaLnBrk="0" fontAlgn="base" hangingPunct="0">
        <a:spcBef>
          <a:spcPct val="0"/>
        </a:spcBef>
        <a:spcAft>
          <a:spcPct val="0"/>
        </a:spcAft>
        <a:defRPr sz="36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36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36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3600" b="1">
          <a:solidFill>
            <a:schemeClr val="tx2"/>
          </a:solidFill>
          <a:latin typeface="Arial" charset="0"/>
          <a:ea typeface="ＭＳ Ｐゴシック" charset="0"/>
          <a:cs typeface="Arial" charset="0"/>
        </a:defRPr>
      </a:lvl5pPr>
      <a:lvl6pPr marL="457200" algn="ctr" rtl="0" fontAlgn="base">
        <a:spcBef>
          <a:spcPct val="0"/>
        </a:spcBef>
        <a:spcAft>
          <a:spcPct val="0"/>
        </a:spcAft>
        <a:defRPr sz="3600" b="1">
          <a:solidFill>
            <a:schemeClr val="tx2"/>
          </a:solidFill>
          <a:latin typeface="Arial" charset="0"/>
          <a:cs typeface="Arial" charset="0"/>
        </a:defRPr>
      </a:lvl6pPr>
      <a:lvl7pPr marL="914400" algn="ctr" rtl="0" fontAlgn="base">
        <a:spcBef>
          <a:spcPct val="0"/>
        </a:spcBef>
        <a:spcAft>
          <a:spcPct val="0"/>
        </a:spcAft>
        <a:defRPr sz="3600" b="1">
          <a:solidFill>
            <a:schemeClr val="tx2"/>
          </a:solidFill>
          <a:latin typeface="Arial" charset="0"/>
          <a:cs typeface="Arial" charset="0"/>
        </a:defRPr>
      </a:lvl7pPr>
      <a:lvl8pPr marL="1371600" algn="ctr" rtl="0" fontAlgn="base">
        <a:spcBef>
          <a:spcPct val="0"/>
        </a:spcBef>
        <a:spcAft>
          <a:spcPct val="0"/>
        </a:spcAft>
        <a:defRPr sz="3600" b="1">
          <a:solidFill>
            <a:schemeClr val="tx2"/>
          </a:solidFill>
          <a:latin typeface="Arial" charset="0"/>
          <a:cs typeface="Arial" charset="0"/>
        </a:defRPr>
      </a:lvl8pPr>
      <a:lvl9pPr marL="1828800" algn="ctr" rtl="0" fontAlgn="base">
        <a:spcBef>
          <a:spcPct val="0"/>
        </a:spcBef>
        <a:spcAft>
          <a:spcPct val="0"/>
        </a:spcAft>
        <a:defRPr sz="3600" b="1">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lr>
          <a:srgbClr val="D71A21"/>
        </a:buClr>
        <a:buSzPct val="68000"/>
        <a:buFont typeface="Webdings" panose="05030102010509060703" pitchFamily="18" charset="2"/>
        <a:buChar char="l"/>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rgbClr val="005E9D"/>
        </a:buClr>
        <a:buFont typeface="Verdana" panose="020B0604030504040204" pitchFamily="34" charset="0"/>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lr>
          <a:srgbClr val="005E9D"/>
        </a:buClr>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rgbClr val="005E9D"/>
        </a:buClr>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rgbClr val="005E9D"/>
        </a:buClr>
        <a:buChar char="•"/>
        <a:defRPr sz="2000">
          <a:solidFill>
            <a:schemeClr val="tx1"/>
          </a:solidFill>
          <a:latin typeface="+mn-lt"/>
          <a:ea typeface="Arial" charset="0"/>
          <a:cs typeface="+mn-cs"/>
        </a:defRPr>
      </a:lvl5pPr>
      <a:lvl6pPr marL="2514600" indent="-228600" algn="l" rtl="0" fontAlgn="base">
        <a:spcBef>
          <a:spcPct val="20000"/>
        </a:spcBef>
        <a:spcAft>
          <a:spcPct val="0"/>
        </a:spcAft>
        <a:buClr>
          <a:srgbClr val="005E9D"/>
        </a:buClr>
        <a:buChar char="•"/>
        <a:defRPr sz="2000">
          <a:solidFill>
            <a:schemeClr val="tx1"/>
          </a:solidFill>
          <a:latin typeface="+mn-lt"/>
          <a:cs typeface="+mn-cs"/>
        </a:defRPr>
      </a:lvl6pPr>
      <a:lvl7pPr marL="2971800" indent="-228600" algn="l" rtl="0" fontAlgn="base">
        <a:spcBef>
          <a:spcPct val="20000"/>
        </a:spcBef>
        <a:spcAft>
          <a:spcPct val="0"/>
        </a:spcAft>
        <a:buClr>
          <a:srgbClr val="005E9D"/>
        </a:buClr>
        <a:buChar char="•"/>
        <a:defRPr sz="2000">
          <a:solidFill>
            <a:schemeClr val="tx1"/>
          </a:solidFill>
          <a:latin typeface="+mn-lt"/>
          <a:cs typeface="+mn-cs"/>
        </a:defRPr>
      </a:lvl7pPr>
      <a:lvl8pPr marL="3429000" indent="-228600" algn="l" rtl="0" fontAlgn="base">
        <a:spcBef>
          <a:spcPct val="20000"/>
        </a:spcBef>
        <a:spcAft>
          <a:spcPct val="0"/>
        </a:spcAft>
        <a:buClr>
          <a:srgbClr val="005E9D"/>
        </a:buClr>
        <a:buChar char="•"/>
        <a:defRPr sz="2000">
          <a:solidFill>
            <a:schemeClr val="tx1"/>
          </a:solidFill>
          <a:latin typeface="+mn-lt"/>
          <a:cs typeface="+mn-cs"/>
        </a:defRPr>
      </a:lvl8pPr>
      <a:lvl9pPr marL="3886200" indent="-228600" algn="l" rtl="0" fontAlgn="base">
        <a:spcBef>
          <a:spcPct val="20000"/>
        </a:spcBef>
        <a:spcAft>
          <a:spcPct val="0"/>
        </a:spcAft>
        <a:buClr>
          <a:srgbClr val="005E9D"/>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D85E9B2-6BEB-4242-BE0E-B3F193C0774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858D5FF5-27A5-4D62-875B-8364375AFDA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2880802F-9C67-42A3-9419-D00EDAC9541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ea typeface="Arial" charset="0"/>
              </a:defRPr>
            </a:lvl1pPr>
          </a:lstStyle>
          <a:p>
            <a:pPr>
              <a:defRPr/>
            </a:pPr>
            <a:endParaRPr lang="en-US"/>
          </a:p>
        </p:txBody>
      </p:sp>
      <p:sp>
        <p:nvSpPr>
          <p:cNvPr id="3077" name="Rectangle 5">
            <a:extLst>
              <a:ext uri="{FF2B5EF4-FFF2-40B4-BE49-F238E27FC236}">
                <a16:creationId xmlns:a16="http://schemas.microsoft.com/office/drawing/2014/main" id="{F21AEB4E-BD76-44B9-8553-462CCC05007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ea typeface="Arial" charset="0"/>
              </a:defRPr>
            </a:lvl1pPr>
          </a:lstStyle>
          <a:p>
            <a:pPr>
              <a:defRPr/>
            </a:pPr>
            <a:endParaRPr lang="en-US"/>
          </a:p>
        </p:txBody>
      </p:sp>
      <p:sp>
        <p:nvSpPr>
          <p:cNvPr id="3078" name="Rectangle 6">
            <a:extLst>
              <a:ext uri="{FF2B5EF4-FFF2-40B4-BE49-F238E27FC236}">
                <a16:creationId xmlns:a16="http://schemas.microsoft.com/office/drawing/2014/main" id="{2AE05287-8596-4574-AE4B-FC92B2CD210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DFA203B3-BA1D-4D02-8328-B839C935B49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96D04D52-3BE6-4D32-98BA-1BE380ED163B}"/>
              </a:ext>
            </a:extLst>
          </p:cNvPr>
          <p:cNvSpPr>
            <a:spLocks noGrp="1" noChangeArrowheads="1"/>
          </p:cNvSpPr>
          <p:nvPr>
            <p:ph type="ctrTitle"/>
          </p:nvPr>
        </p:nvSpPr>
        <p:spPr>
          <a:xfrm>
            <a:off x="1519238" y="1804988"/>
            <a:ext cx="6867525" cy="1471612"/>
          </a:xfrm>
        </p:spPr>
        <p:txBody>
          <a:bodyPr/>
          <a:lstStyle/>
          <a:p>
            <a:pPr eaLnBrk="1" hangingPunct="1"/>
            <a:r>
              <a:rPr lang="en-US" altLang="en-US">
                <a:ea typeface="ＭＳ Ｐゴシック" panose="020B0600070205080204" pitchFamily="34" charset="-128"/>
              </a:rPr>
              <a:t> Chapter 34</a:t>
            </a:r>
          </a:p>
        </p:txBody>
      </p:sp>
      <p:sp>
        <p:nvSpPr>
          <p:cNvPr id="4099" name="Subtitle 2">
            <a:extLst>
              <a:ext uri="{FF2B5EF4-FFF2-40B4-BE49-F238E27FC236}">
                <a16:creationId xmlns:a16="http://schemas.microsoft.com/office/drawing/2014/main" id="{23850095-BE6D-422D-BCCB-458564A7C3A8}"/>
              </a:ext>
            </a:extLst>
          </p:cNvPr>
          <p:cNvSpPr>
            <a:spLocks noGrp="1" noChangeArrowheads="1"/>
          </p:cNvSpPr>
          <p:nvPr>
            <p:ph type="subTitle" idx="1"/>
          </p:nvPr>
        </p:nvSpPr>
        <p:spPr>
          <a:xfrm>
            <a:off x="1519238" y="3733800"/>
            <a:ext cx="6867525" cy="1755775"/>
          </a:xfrm>
        </p:spPr>
        <p:txBody>
          <a:bodyPr/>
          <a:lstStyle/>
          <a:p>
            <a:pPr eaLnBrk="1" hangingPunct="1">
              <a:lnSpc>
                <a:spcPct val="90000"/>
              </a:lnSpc>
            </a:pPr>
            <a:r>
              <a:rPr lang="en-US" altLang="en-US" dirty="0">
                <a:ea typeface="ＭＳ Ｐゴシック" panose="020B0600070205080204" pitchFamily="34" charset="-128"/>
              </a:rPr>
              <a:t>Obstetric and Gynecologic Emergencies</a:t>
            </a:r>
          </a:p>
        </p:txBody>
      </p:sp>
      <p:pic>
        <p:nvPicPr>
          <p:cNvPr id="3" name="Recorded Sound">
            <a:hlinkClick r:id="" action="ppaction://media"/>
            <a:extLst>
              <a:ext uri="{FF2B5EF4-FFF2-40B4-BE49-F238E27FC236}">
                <a16:creationId xmlns:a16="http://schemas.microsoft.com/office/drawing/2014/main" id="{0A31FB99-2A33-426C-BF94-80B11D955D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9">
            <a:extLst>
              <a:ext uri="{FF2B5EF4-FFF2-40B4-BE49-F238E27FC236}">
                <a16:creationId xmlns:a16="http://schemas.microsoft.com/office/drawing/2014/main" id="{3E3FB0FB-C91E-46D4-877D-714DE6552061}"/>
              </a:ext>
            </a:extLst>
          </p:cNvPr>
          <p:cNvSpPr>
            <a:spLocks noGrp="1" noChangeArrowheads="1"/>
          </p:cNvSpPr>
          <p:nvPr>
            <p:ph type="title"/>
          </p:nvPr>
        </p:nvSpPr>
        <p:spPr/>
        <p:txBody>
          <a:bodyPr/>
          <a:lstStyle/>
          <a:p>
            <a:r>
              <a:rPr lang="en-US" altLang="en-US">
                <a:ea typeface="ＭＳ Ｐゴシック" panose="020B0600070205080204" pitchFamily="34" charset="-128"/>
              </a:rPr>
              <a:t>Anatomy and Physiology</a:t>
            </a:r>
          </a:p>
        </p:txBody>
      </p:sp>
      <p:sp>
        <p:nvSpPr>
          <p:cNvPr id="22531" name="Content Placeholder 1">
            <a:extLst>
              <a:ext uri="{FF2B5EF4-FFF2-40B4-BE49-F238E27FC236}">
                <a16:creationId xmlns:a16="http://schemas.microsoft.com/office/drawing/2014/main" id="{68993DE3-9D15-49B9-84EA-E60441181FD5}"/>
              </a:ext>
            </a:extLst>
          </p:cNvPr>
          <p:cNvSpPr>
            <a:spLocks noGrp="1" noChangeArrowheads="1"/>
          </p:cNvSpPr>
          <p:nvPr>
            <p:ph idx="1"/>
          </p:nvPr>
        </p:nvSpPr>
        <p:spPr/>
        <p:txBody>
          <a:bodyPr/>
          <a:lstStyle/>
          <a:p>
            <a:r>
              <a:rPr lang="en-US" altLang="en-US">
                <a:ea typeface="ＭＳ Ｐゴシック" panose="020B0600070205080204" pitchFamily="34" charset="-128"/>
              </a:rPr>
              <a:t>Ovaries</a:t>
            </a:r>
          </a:p>
          <a:p>
            <a:r>
              <a:rPr lang="en-US" altLang="en-US">
                <a:ea typeface="ＭＳ Ｐゴシック" panose="020B0600070205080204" pitchFamily="34" charset="-128"/>
              </a:rPr>
              <a:t>Fallopian tubes</a:t>
            </a:r>
          </a:p>
          <a:p>
            <a:r>
              <a:rPr lang="en-US" altLang="en-US">
                <a:ea typeface="ＭＳ Ｐゴシック" panose="020B0600070205080204" pitchFamily="34" charset="-128"/>
              </a:rPr>
              <a:t>Uterus</a:t>
            </a:r>
          </a:p>
          <a:p>
            <a:r>
              <a:rPr lang="en-US" altLang="en-US">
                <a:ea typeface="ＭＳ Ｐゴシック" panose="020B0600070205080204" pitchFamily="34" charset="-128"/>
              </a:rPr>
              <a:t>Vagina</a:t>
            </a:r>
          </a:p>
          <a:p>
            <a:r>
              <a:rPr lang="en-US" altLang="en-US">
                <a:ea typeface="ＭＳ Ｐゴシック" panose="020B0600070205080204" pitchFamily="34" charset="-128"/>
              </a:rPr>
              <a:t>Perineum</a:t>
            </a:r>
          </a:p>
          <a:p>
            <a:r>
              <a:rPr lang="en-US" altLang="en-US">
                <a:ea typeface="ＭＳ Ｐゴシック" panose="020B0600070205080204" pitchFamily="34" charset="-128"/>
              </a:rPr>
              <a:t>Reproductive system</a:t>
            </a:r>
          </a:p>
          <a:p>
            <a:endParaRPr lang="en-US" altLang="en-US">
              <a:ea typeface="ＭＳ Ｐゴシック" panose="020B0600070205080204" pitchFamily="34" charset="-128"/>
            </a:endParaRPr>
          </a:p>
        </p:txBody>
      </p:sp>
      <p:pic>
        <p:nvPicPr>
          <p:cNvPr id="2" name="Recorded Sound">
            <a:hlinkClick r:id="" action="ppaction://media"/>
            <a:extLst>
              <a:ext uri="{FF2B5EF4-FFF2-40B4-BE49-F238E27FC236}">
                <a16:creationId xmlns:a16="http://schemas.microsoft.com/office/drawing/2014/main" id="{AEE69FF4-6359-4FEB-AC93-E33C35D2CA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68800" y="32258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9">
            <a:extLst>
              <a:ext uri="{FF2B5EF4-FFF2-40B4-BE49-F238E27FC236}">
                <a16:creationId xmlns:a16="http://schemas.microsoft.com/office/drawing/2014/main" id="{FAD300A0-1569-46F4-A0FB-0F0D8CEEE370}"/>
              </a:ext>
            </a:extLst>
          </p:cNvPr>
          <p:cNvSpPr>
            <a:spLocks noGrp="1" noChangeArrowheads="1"/>
          </p:cNvSpPr>
          <p:nvPr>
            <p:ph type="title"/>
          </p:nvPr>
        </p:nvSpPr>
        <p:spPr/>
        <p:txBody>
          <a:bodyPr/>
          <a:lstStyle/>
          <a:p>
            <a:r>
              <a:rPr lang="en-US" altLang="en-US">
                <a:ea typeface="ＭＳ Ｐゴシック" panose="020B0600070205080204" pitchFamily="34" charset="-128"/>
              </a:rPr>
              <a:t>Anatomy and Physiology</a:t>
            </a:r>
          </a:p>
        </p:txBody>
      </p:sp>
      <p:pic>
        <p:nvPicPr>
          <p:cNvPr id="24579" name="Content Placeholder 5" descr="AAIGMMF0.jpg">
            <a:extLst>
              <a:ext uri="{FF2B5EF4-FFF2-40B4-BE49-F238E27FC236}">
                <a16:creationId xmlns:a16="http://schemas.microsoft.com/office/drawing/2014/main" id="{BE8B9AD2-2C32-4C80-8460-C0ECB7B421A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2801" b="-12801"/>
          <a:stretch>
            <a:fillRect/>
          </a:stretch>
        </p:blip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9">
            <a:extLst>
              <a:ext uri="{FF2B5EF4-FFF2-40B4-BE49-F238E27FC236}">
                <a16:creationId xmlns:a16="http://schemas.microsoft.com/office/drawing/2014/main" id="{E8BE54CE-1FA8-4580-B493-8D6884A397D5}"/>
              </a:ext>
            </a:extLst>
          </p:cNvPr>
          <p:cNvSpPr>
            <a:spLocks noGrp="1" noChangeArrowheads="1"/>
          </p:cNvSpPr>
          <p:nvPr>
            <p:ph type="title"/>
          </p:nvPr>
        </p:nvSpPr>
        <p:spPr/>
        <p:txBody>
          <a:bodyPr/>
          <a:lstStyle/>
          <a:p>
            <a:r>
              <a:rPr lang="en-US" altLang="en-US">
                <a:ea typeface="ＭＳ Ｐゴシック" panose="020B0600070205080204" pitchFamily="34" charset="-128"/>
              </a:rPr>
              <a:t>Anatomy and Physiology</a:t>
            </a:r>
          </a:p>
        </p:txBody>
      </p:sp>
      <p:pic>
        <p:nvPicPr>
          <p:cNvPr id="26627" name="Content Placeholder 4" descr="AAIGMMJ0.jpg">
            <a:extLst>
              <a:ext uri="{FF2B5EF4-FFF2-40B4-BE49-F238E27FC236}">
                <a16:creationId xmlns:a16="http://schemas.microsoft.com/office/drawing/2014/main" id="{3E261AFD-543C-4C57-A7C6-09EF1B39A52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0071" r="-20071"/>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7">
            <a:extLst>
              <a:ext uri="{FF2B5EF4-FFF2-40B4-BE49-F238E27FC236}">
                <a16:creationId xmlns:a16="http://schemas.microsoft.com/office/drawing/2014/main" id="{43B11968-A75B-4B5B-971E-A8B5B3F90EE1}"/>
              </a:ext>
            </a:extLst>
          </p:cNvPr>
          <p:cNvSpPr>
            <a:spLocks noGrp="1" noChangeArrowheads="1"/>
          </p:cNvSpPr>
          <p:nvPr>
            <p:ph type="title"/>
          </p:nvPr>
        </p:nvSpPr>
        <p:spPr/>
        <p:txBody>
          <a:bodyPr/>
          <a:lstStyle/>
          <a:p>
            <a:r>
              <a:rPr lang="en-US" altLang="en-US">
                <a:ea typeface="ＭＳ Ｐゴシック" panose="020B0600070205080204" pitchFamily="34" charset="-128"/>
              </a:rPr>
              <a:t>Common Obstetrical and Gynecological Emergencies</a:t>
            </a:r>
          </a:p>
        </p:txBody>
      </p:sp>
      <p:sp>
        <p:nvSpPr>
          <p:cNvPr id="28675" name="Content Placeholder 1">
            <a:extLst>
              <a:ext uri="{FF2B5EF4-FFF2-40B4-BE49-F238E27FC236}">
                <a16:creationId xmlns:a16="http://schemas.microsoft.com/office/drawing/2014/main" id="{6F7EBCEE-FE0D-4162-B3F3-DFE9C012DEAF}"/>
              </a:ext>
            </a:extLst>
          </p:cNvPr>
          <p:cNvSpPr>
            <a:spLocks noGrp="1" noChangeArrowheads="1"/>
          </p:cNvSpPr>
          <p:nvPr>
            <p:ph idx="1"/>
          </p:nvPr>
        </p:nvSpPr>
        <p:spPr/>
        <p:txBody>
          <a:bodyPr/>
          <a:lstStyle/>
          <a:p>
            <a:pPr>
              <a:defRPr/>
            </a:pPr>
            <a:r>
              <a:rPr lang="en-US" altLang="en-US" dirty="0">
                <a:ea typeface="ＭＳ Ｐゴシック" panose="020B0600070205080204" pitchFamily="34" charset="-128"/>
              </a:rPr>
              <a:t>Abdominal pain</a:t>
            </a:r>
          </a:p>
          <a:p>
            <a:pPr lvl="1">
              <a:defRPr/>
            </a:pPr>
            <a:r>
              <a:rPr lang="en-US" altLang="en-US" dirty="0">
                <a:ea typeface="Arial" panose="020B0604020202020204" pitchFamily="34" charset="0"/>
              </a:rPr>
              <a:t>Dysmenorrhea</a:t>
            </a:r>
          </a:p>
          <a:p>
            <a:pPr lvl="1">
              <a:defRPr/>
            </a:pPr>
            <a:r>
              <a:rPr lang="en-US" altLang="en-US" dirty="0">
                <a:ea typeface="Arial" panose="020B0604020202020204" pitchFamily="34" charset="0"/>
              </a:rPr>
              <a:t>Cystitis</a:t>
            </a:r>
          </a:p>
          <a:p>
            <a:pPr lvl="1">
              <a:defRPr/>
            </a:pPr>
            <a:r>
              <a:rPr lang="en-US" altLang="en-US" dirty="0">
                <a:ea typeface="Arial" panose="020B0604020202020204" pitchFamily="34" charset="0"/>
              </a:rPr>
              <a:t>Ovarian cysts</a:t>
            </a:r>
          </a:p>
          <a:p>
            <a:pPr lvl="1">
              <a:defRPr/>
            </a:pPr>
            <a:r>
              <a:rPr lang="en-US" altLang="en-US" dirty="0">
                <a:ea typeface="Arial" panose="020B0604020202020204" pitchFamily="34" charset="0"/>
              </a:rPr>
              <a:t>Pelvic inflammatory disease</a:t>
            </a:r>
          </a:p>
          <a:p>
            <a:pPr lvl="1">
              <a:defRPr/>
            </a:pPr>
            <a:r>
              <a:rPr lang="en-US" altLang="en-US" dirty="0">
                <a:ea typeface="Arial" panose="020B0604020202020204" pitchFamily="34" charset="0"/>
              </a:rPr>
              <a:t>Ectopic pregnancy</a:t>
            </a:r>
          </a:p>
          <a:p>
            <a:pPr marL="0" indent="0">
              <a:buFont typeface="Webdings" panose="05030102010509060703" pitchFamily="18" charset="2"/>
              <a:buNone/>
              <a:defRPr/>
            </a:pPr>
            <a:endParaRPr lang="en-US" altLang="en-US" dirty="0">
              <a:ea typeface="ＭＳ Ｐゴシック" panose="020B0600070205080204" pitchFamily="34" charset="-128"/>
            </a:endParaRPr>
          </a:p>
        </p:txBody>
      </p:sp>
      <p:sp>
        <p:nvSpPr>
          <p:cNvPr id="28676" name="TextBox 6">
            <a:extLst>
              <a:ext uri="{FF2B5EF4-FFF2-40B4-BE49-F238E27FC236}">
                <a16:creationId xmlns:a16="http://schemas.microsoft.com/office/drawing/2014/main" id="{5BFBF2CA-75DE-4812-B096-FEEBC83614C2}"/>
              </a:ext>
            </a:extLst>
          </p:cNvPr>
          <p:cNvSpPr txBox="1">
            <a:spLocks noChangeArrowheads="1"/>
          </p:cNvSpPr>
          <p:nvPr/>
        </p:nvSpPr>
        <p:spPr bwMode="auto">
          <a:xfrm>
            <a:off x="7673975" y="5257800"/>
            <a:ext cx="1470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71A21"/>
              </a:buClr>
              <a:buSzPct val="68000"/>
              <a:buFont typeface="Webdings" panose="05030102010509060703" pitchFamily="18" charset="2"/>
              <a:buChar char="l"/>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05E9D"/>
              </a:buClr>
              <a:buFont typeface="Verdana" panose="020B060403050404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05E9D"/>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ClrTx/>
              <a:buSzTx/>
              <a:buFontTx/>
              <a:buNone/>
            </a:pPr>
            <a:r>
              <a:rPr lang="en-US" altLang="en-US" sz="1800" b="0" i="1"/>
              <a:t>continued</a:t>
            </a:r>
          </a:p>
        </p:txBody>
      </p:sp>
      <p:pic>
        <p:nvPicPr>
          <p:cNvPr id="2" name="Recorded Sound">
            <a:hlinkClick r:id="" action="ppaction://media"/>
            <a:extLst>
              <a:ext uri="{FF2B5EF4-FFF2-40B4-BE49-F238E27FC236}">
                <a16:creationId xmlns:a16="http://schemas.microsoft.com/office/drawing/2014/main" id="{91EB9EC3-7C28-4917-98A2-C36F893F7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48400" y="1600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8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7">
            <a:extLst>
              <a:ext uri="{FF2B5EF4-FFF2-40B4-BE49-F238E27FC236}">
                <a16:creationId xmlns:a16="http://schemas.microsoft.com/office/drawing/2014/main" id="{5DF6D252-62B8-4F84-833F-AD5ACB6DE8B3}"/>
              </a:ext>
            </a:extLst>
          </p:cNvPr>
          <p:cNvSpPr>
            <a:spLocks noGrp="1" noChangeArrowheads="1"/>
          </p:cNvSpPr>
          <p:nvPr>
            <p:ph type="title"/>
          </p:nvPr>
        </p:nvSpPr>
        <p:spPr/>
        <p:txBody>
          <a:bodyPr/>
          <a:lstStyle/>
          <a:p>
            <a:r>
              <a:rPr lang="en-US" altLang="en-US">
                <a:ea typeface="ＭＳ Ｐゴシック" panose="020B0600070205080204" pitchFamily="34" charset="-128"/>
              </a:rPr>
              <a:t>Common Obstetrical and Gynecological Emergencies</a:t>
            </a:r>
          </a:p>
        </p:txBody>
      </p:sp>
      <p:sp>
        <p:nvSpPr>
          <p:cNvPr id="30723" name="TextBox 6">
            <a:extLst>
              <a:ext uri="{FF2B5EF4-FFF2-40B4-BE49-F238E27FC236}">
                <a16:creationId xmlns:a16="http://schemas.microsoft.com/office/drawing/2014/main" id="{B1A566BB-3277-4C72-AD70-5B846A0BF74D}"/>
              </a:ext>
            </a:extLst>
          </p:cNvPr>
          <p:cNvSpPr txBox="1">
            <a:spLocks noChangeArrowheads="1"/>
          </p:cNvSpPr>
          <p:nvPr/>
        </p:nvSpPr>
        <p:spPr bwMode="auto">
          <a:xfrm>
            <a:off x="7673975" y="5257800"/>
            <a:ext cx="1470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71A21"/>
              </a:buClr>
              <a:buSzPct val="68000"/>
              <a:buFont typeface="Webdings" panose="05030102010509060703" pitchFamily="18" charset="2"/>
              <a:buChar char="l"/>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05E9D"/>
              </a:buClr>
              <a:buFont typeface="Verdana" panose="020B060403050404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05E9D"/>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ClrTx/>
              <a:buSzTx/>
              <a:buFontTx/>
              <a:buNone/>
            </a:pPr>
            <a:r>
              <a:rPr lang="en-US" altLang="en-US" sz="1800" b="0" i="1"/>
              <a:t>continued</a:t>
            </a:r>
          </a:p>
        </p:txBody>
      </p:sp>
      <p:pic>
        <p:nvPicPr>
          <p:cNvPr id="30724" name="Content Placeholder 6" descr="AAJUVWJ0.jpg">
            <a:extLst>
              <a:ext uri="{FF2B5EF4-FFF2-40B4-BE49-F238E27FC236}">
                <a16:creationId xmlns:a16="http://schemas.microsoft.com/office/drawing/2014/main" id="{8F8939F6-4CD8-4EDC-9282-CF31B5333D4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1987" r="-1987"/>
          <a:stretch>
            <a:fillRect/>
          </a:stretch>
        </p:blipFill>
        <p:spPr>
          <a:xfrm>
            <a:off x="1487488" y="1524000"/>
            <a:ext cx="6437312" cy="4114800"/>
          </a:xfrm>
        </p:spPr>
      </p:pic>
      <p:sp>
        <p:nvSpPr>
          <p:cNvPr id="30725" name="TextBox 8">
            <a:extLst>
              <a:ext uri="{FF2B5EF4-FFF2-40B4-BE49-F238E27FC236}">
                <a16:creationId xmlns:a16="http://schemas.microsoft.com/office/drawing/2014/main" id="{A91207CA-A4D9-4F74-9EAF-82E0311C1034}"/>
              </a:ext>
            </a:extLst>
          </p:cNvPr>
          <p:cNvSpPr txBox="1">
            <a:spLocks noChangeArrowheads="1"/>
          </p:cNvSpPr>
          <p:nvPr/>
        </p:nvSpPr>
        <p:spPr bwMode="auto">
          <a:xfrm>
            <a:off x="5638800" y="5562600"/>
            <a:ext cx="2033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71A21"/>
              </a:buClr>
              <a:buSzPct val="68000"/>
              <a:buFont typeface="Webdings" panose="05030102010509060703" pitchFamily="18" charset="2"/>
              <a:buChar char="l"/>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05E9D"/>
              </a:buClr>
              <a:buFont typeface="Verdana" panose="020B060403050404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05E9D"/>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ClrTx/>
              <a:buSzTx/>
              <a:buFontTx/>
              <a:buNone/>
            </a:pPr>
            <a:r>
              <a:rPr lang="en-US" altLang="en-US" sz="1400" b="0" i="1"/>
              <a:t>Copyright Craig Brown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4">
            <a:extLst>
              <a:ext uri="{FF2B5EF4-FFF2-40B4-BE49-F238E27FC236}">
                <a16:creationId xmlns:a16="http://schemas.microsoft.com/office/drawing/2014/main" id="{66B4D9C0-8123-4871-AC1C-807120D6DD06}"/>
              </a:ext>
            </a:extLst>
          </p:cNvPr>
          <p:cNvSpPr>
            <a:spLocks noGrp="1" noChangeArrowheads="1"/>
          </p:cNvSpPr>
          <p:nvPr>
            <p:ph type="title"/>
          </p:nvPr>
        </p:nvSpPr>
        <p:spPr/>
        <p:txBody>
          <a:bodyPr/>
          <a:lstStyle/>
          <a:p>
            <a:r>
              <a:rPr lang="en-US" altLang="en-US">
                <a:ea typeface="ＭＳ Ｐゴシック" panose="020B0600070205080204" pitchFamily="34" charset="-128"/>
              </a:rPr>
              <a:t>Common Obstetrical and Gynecological Emergencies</a:t>
            </a:r>
          </a:p>
        </p:txBody>
      </p:sp>
      <p:sp>
        <p:nvSpPr>
          <p:cNvPr id="32771" name="Content Placeholder 1">
            <a:extLst>
              <a:ext uri="{FF2B5EF4-FFF2-40B4-BE49-F238E27FC236}">
                <a16:creationId xmlns:a16="http://schemas.microsoft.com/office/drawing/2014/main" id="{AFEF1DBC-6EB7-48E3-ADE2-2B5C10CFE38E}"/>
              </a:ext>
            </a:extLst>
          </p:cNvPr>
          <p:cNvSpPr>
            <a:spLocks noGrp="1" noChangeArrowheads="1"/>
          </p:cNvSpPr>
          <p:nvPr>
            <p:ph idx="1"/>
          </p:nvPr>
        </p:nvSpPr>
        <p:spPr/>
        <p:txBody>
          <a:bodyPr/>
          <a:lstStyle/>
          <a:p>
            <a:r>
              <a:rPr lang="en-US" altLang="en-US" dirty="0">
                <a:ea typeface="ＭＳ Ｐゴシック" panose="020B0600070205080204" pitchFamily="34" charset="-128"/>
              </a:rPr>
              <a:t>Cystitis</a:t>
            </a:r>
          </a:p>
          <a:p>
            <a:r>
              <a:rPr lang="en-US" altLang="en-US" dirty="0">
                <a:ea typeface="ＭＳ Ｐゴシック" panose="020B0600070205080204" pitchFamily="34" charset="-128"/>
              </a:rPr>
              <a:t>Ovarian Cysts</a:t>
            </a:r>
          </a:p>
          <a:p>
            <a:r>
              <a:rPr lang="en-US" altLang="en-US" dirty="0">
                <a:ea typeface="ＭＳ Ｐゴシック" panose="020B0600070205080204" pitchFamily="34" charset="-128"/>
              </a:rPr>
              <a:t>Pelvic Inflammatory Disease (PID)</a:t>
            </a:r>
          </a:p>
          <a:p>
            <a:r>
              <a:rPr lang="en-US" altLang="en-US" dirty="0">
                <a:ea typeface="ＭＳ Ｐゴシック" panose="020B0600070205080204" pitchFamily="34" charset="-128"/>
              </a:rPr>
              <a:t>Ectopic Pregnancy</a:t>
            </a:r>
          </a:p>
          <a:p>
            <a:r>
              <a:rPr lang="en-US" altLang="en-US" dirty="0">
                <a:ea typeface="ＭＳ Ｐゴシック" panose="020B0600070205080204" pitchFamily="34" charset="-128"/>
              </a:rPr>
              <a:t>Vaginal Bleeding</a:t>
            </a:r>
          </a:p>
          <a:p>
            <a:r>
              <a:rPr lang="en-US" altLang="en-US" dirty="0">
                <a:ea typeface="ＭＳ Ｐゴシック" panose="020B0600070205080204" pitchFamily="34" charset="-128"/>
              </a:rPr>
              <a:t>Gynecological Trauma</a:t>
            </a:r>
          </a:p>
          <a:p>
            <a:r>
              <a:rPr lang="en-US" altLang="en-US" dirty="0">
                <a:ea typeface="ＭＳ Ｐゴシック" panose="020B0600070205080204" pitchFamily="34" charset="-128"/>
              </a:rPr>
              <a:t>Sexual Assault</a:t>
            </a:r>
          </a:p>
          <a:p>
            <a:pPr lvl="1"/>
            <a:endParaRPr lang="en-US" altLang="en-US" dirty="0">
              <a:ea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BA178AEF-9A70-44FA-B2AF-A9AD7A3CCB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24600" y="17526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0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a:extLst>
              <a:ext uri="{FF2B5EF4-FFF2-40B4-BE49-F238E27FC236}">
                <a16:creationId xmlns:a16="http://schemas.microsoft.com/office/drawing/2014/main" id="{EC3E2954-1E87-461B-BEDC-E5DCE7E46A12}"/>
              </a:ext>
            </a:extLst>
          </p:cNvPr>
          <p:cNvSpPr>
            <a:spLocks noGrp="1" noChangeArrowheads="1"/>
          </p:cNvSpPr>
          <p:nvPr>
            <p:ph type="title"/>
          </p:nvPr>
        </p:nvSpPr>
        <p:spPr/>
        <p:txBody>
          <a:bodyPr/>
          <a:lstStyle/>
          <a:p>
            <a:r>
              <a:rPr lang="en-US" altLang="en-US">
                <a:ea typeface="ＭＳ Ｐゴシック" panose="020B0600070205080204" pitchFamily="34" charset="-128"/>
              </a:rPr>
              <a:t>Common Obstetrical and Gynecological Emergencies</a:t>
            </a:r>
          </a:p>
        </p:txBody>
      </p:sp>
      <p:pic>
        <p:nvPicPr>
          <p:cNvPr id="34819" name="Content Placeholder 6" descr="AACWZCE0.jpg">
            <a:extLst>
              <a:ext uri="{FF2B5EF4-FFF2-40B4-BE49-F238E27FC236}">
                <a16:creationId xmlns:a16="http://schemas.microsoft.com/office/drawing/2014/main" id="{DD698F6D-2821-47F2-947E-1FC2366421D4}"/>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13608" r="-13608"/>
          <a:stretch>
            <a:fillRect/>
          </a:stretch>
        </p:blipFill>
        <p:spPr>
          <a:xfrm>
            <a:off x="1487488" y="1524000"/>
            <a:ext cx="6437312" cy="4114800"/>
          </a:xfrm>
        </p:spPr>
      </p:pic>
      <p:pic>
        <p:nvPicPr>
          <p:cNvPr id="2" name="Recorded Sound">
            <a:hlinkClick r:id="" action="ppaction://media"/>
            <a:extLst>
              <a:ext uri="{FF2B5EF4-FFF2-40B4-BE49-F238E27FC236}">
                <a16:creationId xmlns:a16="http://schemas.microsoft.com/office/drawing/2014/main" id="{0CE6FEA9-2A92-4BE8-AC88-AE5C798951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01000" y="1981200"/>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741CA038-08F8-4DC6-955B-D00AE9A3C6FA}"/>
              </a:ext>
            </a:extLst>
          </p:cNvPr>
          <p:cNvSpPr>
            <a:spLocks noGrp="1" noChangeArrowheads="1"/>
          </p:cNvSpPr>
          <p:nvPr>
            <p:ph type="title" idx="4294967295"/>
          </p:nvPr>
        </p:nvSpPr>
        <p:spPr/>
        <p:txBody>
          <a:bodyPr/>
          <a:lstStyle/>
          <a:p>
            <a:pPr eaLnBrk="1" hangingPunct="1"/>
            <a:r>
              <a:rPr lang="en-US" altLang="en-US">
                <a:ea typeface="ＭＳ Ｐゴシック" panose="020B0600070205080204" pitchFamily="34" charset="-128"/>
              </a:rPr>
              <a:t>Objectives</a:t>
            </a:r>
          </a:p>
        </p:txBody>
      </p:sp>
      <p:sp>
        <p:nvSpPr>
          <p:cNvPr id="6147" name="Content Placeholder 2">
            <a:extLst>
              <a:ext uri="{FF2B5EF4-FFF2-40B4-BE49-F238E27FC236}">
                <a16:creationId xmlns:a16="http://schemas.microsoft.com/office/drawing/2014/main" id="{DBBDC1F7-834E-4391-B49E-00DDBD02719E}"/>
              </a:ext>
            </a:extLst>
          </p:cNvPr>
          <p:cNvSpPr>
            <a:spLocks noGrp="1" noChangeArrowheads="1"/>
          </p:cNvSpPr>
          <p:nvPr>
            <p:ph idx="4294967295"/>
          </p:nvPr>
        </p:nvSpPr>
        <p:spPr>
          <a:xfrm>
            <a:off x="1295400" y="1371600"/>
            <a:ext cx="7696200" cy="4724400"/>
          </a:xfrm>
        </p:spPr>
        <p:txBody>
          <a:bodyPr/>
          <a:lstStyle/>
          <a:p>
            <a:pPr marL="803275" indent="-803275" eaLnBrk="1" hangingPunct="1">
              <a:buFont typeface="Webdings" panose="05030102010509060703" pitchFamily="18" charset="2"/>
              <a:buNone/>
            </a:pPr>
            <a:r>
              <a:rPr lang="en-US" altLang="en-US" sz="2800" b="1">
                <a:solidFill>
                  <a:srgbClr val="D71A21"/>
                </a:solidFill>
                <a:ea typeface="ＭＳ Ｐゴシック" panose="020B0600070205080204" pitchFamily="34" charset="-128"/>
                <a:sym typeface="Wingdings 2" panose="05020102010507070707" pitchFamily="18" charset="2"/>
              </a:rPr>
              <a:t>34.1 </a:t>
            </a:r>
            <a:r>
              <a:rPr lang="en-US" altLang="en-US" sz="2800">
                <a:ea typeface="ＭＳ Ｐゴシック" panose="020B0600070205080204" pitchFamily="34" charset="-128"/>
                <a:sym typeface="Wingdings 2" panose="05020102010507070707" pitchFamily="18" charset="2"/>
              </a:rPr>
              <a:t>Identify the major anatomical structures within the pelvic cavity.</a:t>
            </a:r>
          </a:p>
          <a:p>
            <a:pPr marL="803275" indent="-803275" eaLnBrk="1" hangingPunct="1">
              <a:buFont typeface="Webdings" panose="05030102010509060703" pitchFamily="18" charset="2"/>
              <a:buNone/>
            </a:pPr>
            <a:r>
              <a:rPr lang="en-US" altLang="en-US" sz="2800" b="1">
                <a:solidFill>
                  <a:srgbClr val="D71A21"/>
                </a:solidFill>
                <a:ea typeface="ＭＳ Ｐゴシック" panose="020B0600070205080204" pitchFamily="34" charset="-128"/>
                <a:sym typeface="Wingdings 2" panose="05020102010507070707" pitchFamily="18" charset="2"/>
              </a:rPr>
              <a:t>34.2 </a:t>
            </a:r>
            <a:r>
              <a:rPr lang="en-US" altLang="en-US" sz="2800">
                <a:ea typeface="ＭＳ Ｐゴシック" panose="020B0600070205080204" pitchFamily="34" charset="-128"/>
                <a:sym typeface="Wingdings 2" panose="05020102010507070707" pitchFamily="18" charset="2"/>
              </a:rPr>
              <a:t>List the functions of the female genitourinary and reproductive system.</a:t>
            </a:r>
          </a:p>
          <a:p>
            <a:pPr marL="803275" indent="-803275" eaLnBrk="1" hangingPunct="1">
              <a:buFont typeface="Webdings" panose="05030102010509060703" pitchFamily="18" charset="2"/>
              <a:buNone/>
            </a:pPr>
            <a:r>
              <a:rPr lang="en-US" altLang="en-US" sz="2800" b="1">
                <a:solidFill>
                  <a:srgbClr val="D71A21"/>
                </a:solidFill>
                <a:ea typeface="ＭＳ Ｐゴシック" panose="020B0600070205080204" pitchFamily="34" charset="-128"/>
                <a:sym typeface="Wingdings 2" panose="05020102010507070707" pitchFamily="18" charset="2"/>
              </a:rPr>
              <a:t>34.3 </a:t>
            </a:r>
            <a:r>
              <a:rPr lang="en-US" altLang="en-US" sz="2800">
                <a:ea typeface="ＭＳ Ｐゴシック" panose="020B0600070205080204" pitchFamily="34" charset="-128"/>
                <a:sym typeface="Wingdings 2" panose="05020102010507070707" pitchFamily="18" charset="2"/>
              </a:rPr>
              <a:t>List the functions of the major gynecologic structures.</a:t>
            </a:r>
          </a:p>
          <a:p>
            <a:pPr marL="803275" indent="-803275" eaLnBrk="1" hangingPunct="1">
              <a:buFont typeface="Webdings" panose="05030102010509060703" pitchFamily="18" charset="2"/>
              <a:buNone/>
            </a:pPr>
            <a:r>
              <a:rPr lang="en-US" altLang="en-US" sz="2800" b="1">
                <a:solidFill>
                  <a:srgbClr val="D71A21"/>
                </a:solidFill>
                <a:ea typeface="ＭＳ Ｐゴシック" panose="020B0600070205080204" pitchFamily="34" charset="-128"/>
                <a:sym typeface="Wingdings 2" panose="05020102010507070707" pitchFamily="18" charset="2"/>
              </a:rPr>
              <a:t>34.4 </a:t>
            </a:r>
            <a:r>
              <a:rPr lang="en-US" altLang="en-US" sz="2800">
                <a:ea typeface="ＭＳ Ｐゴシック" panose="020B0600070205080204" pitchFamily="34" charset="-128"/>
                <a:sym typeface="Wingdings 2" panose="05020102010507070707" pitchFamily="18" charset="2"/>
              </a:rPr>
              <a:t>List three causes of abdominal pain of gynecologic or obstetrical origin.</a:t>
            </a:r>
          </a:p>
          <a:p>
            <a:pPr marL="803275" indent="-803275" eaLnBrk="1" hangingPunct="1">
              <a:buFont typeface="Webdings" panose="05030102010509060703" pitchFamily="18" charset="2"/>
              <a:buNone/>
            </a:pPr>
            <a:r>
              <a:rPr lang="en-US" altLang="en-US" sz="2800" b="1">
                <a:solidFill>
                  <a:srgbClr val="D71A21"/>
                </a:solidFill>
                <a:ea typeface="ＭＳ Ｐゴシック" panose="020B0600070205080204" pitchFamily="34" charset="-128"/>
                <a:sym typeface="Wingdings 2" panose="05020102010507070707" pitchFamily="18" charset="2"/>
              </a:rPr>
              <a:t>34.5 </a:t>
            </a:r>
            <a:r>
              <a:rPr lang="en-US" altLang="en-US" sz="2800">
                <a:ea typeface="ＭＳ Ｐゴシック" panose="020B0600070205080204" pitchFamily="34" charset="-128"/>
                <a:sym typeface="Wingdings 2" panose="05020102010507070707" pitchFamily="18" charset="2"/>
              </a:rPr>
              <a:t>List four possible causes of vaginal bleeding.</a:t>
            </a:r>
          </a:p>
        </p:txBody>
      </p:sp>
      <p:sp>
        <p:nvSpPr>
          <p:cNvPr id="6148" name="TextBox 6">
            <a:extLst>
              <a:ext uri="{FF2B5EF4-FFF2-40B4-BE49-F238E27FC236}">
                <a16:creationId xmlns:a16="http://schemas.microsoft.com/office/drawing/2014/main" id="{C4536B45-4000-4DEA-BE41-92D917380935}"/>
              </a:ext>
            </a:extLst>
          </p:cNvPr>
          <p:cNvSpPr txBox="1">
            <a:spLocks noChangeArrowheads="1"/>
          </p:cNvSpPr>
          <p:nvPr/>
        </p:nvSpPr>
        <p:spPr bwMode="auto">
          <a:xfrm>
            <a:off x="7673975" y="5257800"/>
            <a:ext cx="1470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71A21"/>
              </a:buClr>
              <a:buSzPct val="68000"/>
              <a:buFont typeface="Webdings" panose="05030102010509060703" pitchFamily="18" charset="2"/>
              <a:buChar char="l"/>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05E9D"/>
              </a:buClr>
              <a:buFont typeface="Verdana" panose="020B060403050404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05E9D"/>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ClrTx/>
              <a:buSzTx/>
              <a:buFontTx/>
              <a:buNone/>
            </a:pPr>
            <a:r>
              <a:rPr lang="en-US" altLang="en-US" sz="1800" b="0" i="1"/>
              <a:t>continued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27B9E83F-83EA-4784-A367-349C5CBCE42D}"/>
              </a:ext>
            </a:extLst>
          </p:cNvPr>
          <p:cNvSpPr>
            <a:spLocks noGrp="1" noChangeArrowheads="1"/>
          </p:cNvSpPr>
          <p:nvPr>
            <p:ph type="title" idx="4294967295"/>
          </p:nvPr>
        </p:nvSpPr>
        <p:spPr/>
        <p:txBody>
          <a:bodyPr/>
          <a:lstStyle/>
          <a:p>
            <a:pPr eaLnBrk="1" hangingPunct="1"/>
            <a:r>
              <a:rPr lang="en-US" altLang="en-US">
                <a:ea typeface="ＭＳ Ｐゴシック" panose="020B0600070205080204" pitchFamily="34" charset="-128"/>
              </a:rPr>
              <a:t>Objectives</a:t>
            </a:r>
          </a:p>
        </p:txBody>
      </p:sp>
      <p:sp>
        <p:nvSpPr>
          <p:cNvPr id="8195" name="Content Placeholder 2">
            <a:extLst>
              <a:ext uri="{FF2B5EF4-FFF2-40B4-BE49-F238E27FC236}">
                <a16:creationId xmlns:a16="http://schemas.microsoft.com/office/drawing/2014/main" id="{A865F1BB-50B1-4905-91C0-29D46A921148}"/>
              </a:ext>
            </a:extLst>
          </p:cNvPr>
          <p:cNvSpPr>
            <a:spLocks noGrp="1" noChangeArrowheads="1"/>
          </p:cNvSpPr>
          <p:nvPr>
            <p:ph idx="4294967295"/>
          </p:nvPr>
        </p:nvSpPr>
        <p:spPr>
          <a:xfrm>
            <a:off x="1295400" y="1371600"/>
            <a:ext cx="7696200" cy="4724400"/>
          </a:xfrm>
        </p:spPr>
        <p:txBody>
          <a:bodyPr/>
          <a:lstStyle/>
          <a:p>
            <a:pPr marL="803275" indent="-803275" eaLnBrk="1" hangingPunct="1">
              <a:buFont typeface="Webdings" panose="05030102010509060703" pitchFamily="18" charset="2"/>
              <a:buNone/>
            </a:pPr>
            <a:r>
              <a:rPr lang="en-US" altLang="en-US" sz="2800" b="1">
                <a:solidFill>
                  <a:srgbClr val="D71A21"/>
                </a:solidFill>
                <a:ea typeface="ＭＳ Ｐゴシック" panose="020B0600070205080204" pitchFamily="34" charset="-128"/>
                <a:sym typeface="Wingdings 2" panose="05020102010507070707" pitchFamily="18" charset="2"/>
              </a:rPr>
              <a:t>34.6 </a:t>
            </a:r>
            <a:r>
              <a:rPr lang="en-US" altLang="en-US" sz="2800">
                <a:ea typeface="ＭＳ Ｐゴシック" panose="020B0600070205080204" pitchFamily="34" charset="-128"/>
                <a:sym typeface="Wingdings 2" panose="05020102010507070707" pitchFamily="18" charset="2"/>
              </a:rPr>
              <a:t>List the three stages of a normal pregnancy.</a:t>
            </a:r>
          </a:p>
          <a:p>
            <a:pPr marL="803275" indent="-803275" eaLnBrk="1" hangingPunct="1">
              <a:buFont typeface="Webdings" panose="05030102010509060703" pitchFamily="18" charset="2"/>
              <a:buNone/>
            </a:pPr>
            <a:r>
              <a:rPr lang="en-US" altLang="en-US" sz="2800" b="1">
                <a:solidFill>
                  <a:srgbClr val="D71A21"/>
                </a:solidFill>
                <a:ea typeface="ＭＳ Ｐゴシック" panose="020B0600070205080204" pitchFamily="34" charset="-128"/>
                <a:sym typeface="Wingdings 2" panose="05020102010507070707" pitchFamily="18" charset="2"/>
              </a:rPr>
              <a:t>34.7 </a:t>
            </a:r>
            <a:r>
              <a:rPr lang="en-US" altLang="en-US" sz="2800">
                <a:ea typeface="ＭＳ Ｐゴシック" panose="020B0600070205080204" pitchFamily="34" charset="-128"/>
                <a:sym typeface="Wingdings 2" panose="05020102010507070707" pitchFamily="18" charset="2"/>
              </a:rPr>
              <a:t>List three possible consequences of abdominal trauma in a pregnant patient.</a:t>
            </a:r>
          </a:p>
          <a:p>
            <a:pPr marL="803275" indent="-803275" eaLnBrk="1" hangingPunct="1">
              <a:buFont typeface="Webdings" panose="05030102010509060703" pitchFamily="18" charset="2"/>
              <a:buNone/>
            </a:pPr>
            <a:r>
              <a:rPr lang="en-US" altLang="en-US" sz="2800" b="1">
                <a:solidFill>
                  <a:srgbClr val="D71A21"/>
                </a:solidFill>
                <a:ea typeface="ＭＳ Ｐゴシック" panose="020B0600070205080204" pitchFamily="34" charset="-128"/>
                <a:sym typeface="Wingdings 2" panose="05020102010507070707" pitchFamily="18" charset="2"/>
              </a:rPr>
              <a:t>34.8 </a:t>
            </a:r>
            <a:r>
              <a:rPr lang="en-US" altLang="en-US" sz="2800">
                <a:ea typeface="ＭＳ Ｐゴシック" panose="020B0600070205080204" pitchFamily="34" charset="-128"/>
                <a:sym typeface="Wingdings 2" panose="05020102010507070707" pitchFamily="18" charset="2"/>
              </a:rPr>
              <a:t>Describe four possible complications of pregnancy.</a:t>
            </a:r>
          </a:p>
          <a:p>
            <a:pPr marL="803275" indent="-803275" eaLnBrk="1" hangingPunct="1">
              <a:buFont typeface="Webdings" panose="05030102010509060703" pitchFamily="18" charset="2"/>
              <a:buNone/>
            </a:pPr>
            <a:r>
              <a:rPr lang="en-US" altLang="en-US" sz="2800" b="1">
                <a:solidFill>
                  <a:srgbClr val="D71A21"/>
                </a:solidFill>
                <a:ea typeface="ＭＳ Ｐゴシック" panose="020B0600070205080204" pitchFamily="34" charset="-128"/>
                <a:sym typeface="Wingdings 2" panose="05020102010507070707" pitchFamily="18" charset="2"/>
              </a:rPr>
              <a:t>34.9 </a:t>
            </a:r>
            <a:r>
              <a:rPr lang="en-US" altLang="en-US" sz="2800">
                <a:ea typeface="ＭＳ Ｐゴシック" panose="020B0600070205080204" pitchFamily="34" charset="-128"/>
                <a:sym typeface="Wingdings 2" panose="05020102010507070707" pitchFamily="18" charset="2"/>
              </a:rPr>
              <a:t>Demonstrate how to examine a female patient with abdominal or pelvic pain.</a:t>
            </a:r>
          </a:p>
        </p:txBody>
      </p:sp>
      <p:sp>
        <p:nvSpPr>
          <p:cNvPr id="8196" name="TextBox 6">
            <a:extLst>
              <a:ext uri="{FF2B5EF4-FFF2-40B4-BE49-F238E27FC236}">
                <a16:creationId xmlns:a16="http://schemas.microsoft.com/office/drawing/2014/main" id="{2C29893F-D79E-4429-9DB8-70D3508554E4}"/>
              </a:ext>
            </a:extLst>
          </p:cNvPr>
          <p:cNvSpPr txBox="1">
            <a:spLocks noChangeArrowheads="1"/>
          </p:cNvSpPr>
          <p:nvPr/>
        </p:nvSpPr>
        <p:spPr bwMode="auto">
          <a:xfrm>
            <a:off x="7673975" y="5257800"/>
            <a:ext cx="1470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71A21"/>
              </a:buClr>
              <a:buSzPct val="68000"/>
              <a:buFont typeface="Webdings" panose="05030102010509060703" pitchFamily="18" charset="2"/>
              <a:buChar char="l"/>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05E9D"/>
              </a:buClr>
              <a:buFont typeface="Verdana" panose="020B060403050404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05E9D"/>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ClrTx/>
              <a:buSzTx/>
              <a:buFontTx/>
              <a:buNone/>
            </a:pPr>
            <a:r>
              <a:rPr lang="en-US" altLang="en-US" sz="1800" b="0" i="1"/>
              <a:t>continued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34A19957-9C8A-4E7F-BA89-68CBB820D467}"/>
              </a:ext>
            </a:extLst>
          </p:cNvPr>
          <p:cNvSpPr>
            <a:spLocks noGrp="1" noChangeArrowheads="1"/>
          </p:cNvSpPr>
          <p:nvPr>
            <p:ph type="title" idx="4294967295"/>
          </p:nvPr>
        </p:nvSpPr>
        <p:spPr/>
        <p:txBody>
          <a:bodyPr/>
          <a:lstStyle/>
          <a:p>
            <a:pPr eaLnBrk="1" hangingPunct="1"/>
            <a:r>
              <a:rPr lang="en-US" altLang="en-US">
                <a:ea typeface="ＭＳ Ｐゴシック" panose="020B0600070205080204" pitchFamily="34" charset="-128"/>
              </a:rPr>
              <a:t>Objectives</a:t>
            </a:r>
          </a:p>
        </p:txBody>
      </p:sp>
      <p:sp>
        <p:nvSpPr>
          <p:cNvPr id="10243" name="Content Placeholder 2">
            <a:extLst>
              <a:ext uri="{FF2B5EF4-FFF2-40B4-BE49-F238E27FC236}">
                <a16:creationId xmlns:a16="http://schemas.microsoft.com/office/drawing/2014/main" id="{65965247-E59A-4DDB-A984-D75FB936811B}"/>
              </a:ext>
            </a:extLst>
          </p:cNvPr>
          <p:cNvSpPr>
            <a:spLocks noGrp="1" noChangeArrowheads="1"/>
          </p:cNvSpPr>
          <p:nvPr>
            <p:ph idx="4294967295"/>
          </p:nvPr>
        </p:nvSpPr>
        <p:spPr>
          <a:xfrm>
            <a:off x="1295400" y="1371600"/>
            <a:ext cx="7696200" cy="4724400"/>
          </a:xfrm>
        </p:spPr>
        <p:txBody>
          <a:bodyPr/>
          <a:lstStyle/>
          <a:p>
            <a:pPr marL="969963" indent="-969963" eaLnBrk="1" hangingPunct="1">
              <a:buFont typeface="Webdings" panose="05030102010509060703" pitchFamily="18" charset="2"/>
              <a:buNone/>
            </a:pPr>
            <a:r>
              <a:rPr lang="en-US" altLang="en-US" sz="2800" b="1">
                <a:solidFill>
                  <a:srgbClr val="D71A21"/>
                </a:solidFill>
                <a:ea typeface="ＭＳ Ｐゴシック" panose="020B0600070205080204" pitchFamily="34" charset="-128"/>
                <a:sym typeface="Wingdings 2" panose="05020102010507070707" pitchFamily="18" charset="2"/>
              </a:rPr>
              <a:t>34.10 </a:t>
            </a:r>
            <a:r>
              <a:rPr lang="en-US" altLang="en-US" sz="2800">
                <a:ea typeface="ＭＳ Ｐゴシック" panose="020B0600070205080204" pitchFamily="34" charset="-128"/>
                <a:sym typeface="Wingdings 2" panose="05020102010507070707" pitchFamily="18" charset="2"/>
              </a:rPr>
              <a:t>Decribe how to assess the abdomen of a pregnant patient.</a:t>
            </a:r>
          </a:p>
          <a:p>
            <a:pPr marL="969963" indent="-969963" eaLnBrk="1" hangingPunct="1">
              <a:buFont typeface="Webdings" panose="05030102010509060703" pitchFamily="18" charset="2"/>
              <a:buNone/>
            </a:pPr>
            <a:r>
              <a:rPr lang="en-US" altLang="en-US" sz="2800" b="1">
                <a:solidFill>
                  <a:srgbClr val="D71A21"/>
                </a:solidFill>
                <a:ea typeface="ＭＳ Ｐゴシック" panose="020B0600070205080204" pitchFamily="34" charset="-128"/>
                <a:sym typeface="Wingdings 2" panose="05020102010507070707" pitchFamily="18" charset="2"/>
              </a:rPr>
              <a:t>34.11 </a:t>
            </a:r>
            <a:r>
              <a:rPr lang="en-US" altLang="en-US" sz="2800">
                <a:ea typeface="ＭＳ Ｐゴシック" panose="020B0600070205080204" pitchFamily="34" charset="-128"/>
                <a:sym typeface="Wingdings 2" panose="05020102010507070707" pitchFamily="18" charset="2"/>
              </a:rPr>
              <a:t>Describe the process of assisting an emergency delivery.</a:t>
            </a:r>
          </a:p>
          <a:p>
            <a:pPr marL="969963" indent="-969963" eaLnBrk="1" hangingPunct="1">
              <a:buFont typeface="Webdings" panose="05030102010509060703" pitchFamily="18" charset="2"/>
              <a:buNone/>
            </a:pPr>
            <a:r>
              <a:rPr lang="en-US" altLang="en-US" sz="2800" b="1">
                <a:solidFill>
                  <a:srgbClr val="D71A21"/>
                </a:solidFill>
                <a:ea typeface="ＭＳ Ｐゴシック" panose="020B0600070205080204" pitchFamily="34" charset="-128"/>
                <a:sym typeface="Wingdings 2" panose="05020102010507070707" pitchFamily="18" charset="2"/>
              </a:rPr>
              <a:t>34.12 </a:t>
            </a:r>
            <a:r>
              <a:rPr lang="en-US" altLang="en-US" sz="2800">
                <a:ea typeface="ＭＳ Ｐゴシック" panose="020B0600070205080204" pitchFamily="34" charset="-128"/>
                <a:sym typeface="Wingdings 2" panose="05020102010507070707" pitchFamily="18" charset="2"/>
              </a:rPr>
              <a:t>Describe the management of a pregnant patient with abdominal trauma.</a:t>
            </a:r>
            <a:endParaRPr lang="en-US" altLang="en-US" sz="2800">
              <a:ea typeface="ＭＳ Ｐゴシック" panose="020B0600070205080204" pitchFamily="34" charset="-128"/>
            </a:endParaRPr>
          </a:p>
        </p:txBody>
      </p:sp>
      <p:sp>
        <p:nvSpPr>
          <p:cNvPr id="10244" name="TextBox 6">
            <a:extLst>
              <a:ext uri="{FF2B5EF4-FFF2-40B4-BE49-F238E27FC236}">
                <a16:creationId xmlns:a16="http://schemas.microsoft.com/office/drawing/2014/main" id="{248E38D2-8E59-4852-BE33-4F02BB7DCF0B}"/>
              </a:ext>
            </a:extLst>
          </p:cNvPr>
          <p:cNvSpPr txBox="1">
            <a:spLocks noChangeArrowheads="1"/>
          </p:cNvSpPr>
          <p:nvPr/>
        </p:nvSpPr>
        <p:spPr bwMode="auto">
          <a:xfrm>
            <a:off x="7673975" y="5257800"/>
            <a:ext cx="1470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71A21"/>
              </a:buClr>
              <a:buSzPct val="68000"/>
              <a:buFont typeface="Webdings" panose="05030102010509060703" pitchFamily="18" charset="2"/>
              <a:buChar char="l"/>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05E9D"/>
              </a:buClr>
              <a:buFont typeface="Verdana" panose="020B060403050404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05E9D"/>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ClrTx/>
              <a:buSzTx/>
              <a:buFontTx/>
              <a:buNone/>
            </a:pPr>
            <a:r>
              <a:rPr lang="en-US" altLang="en-US" sz="1800" b="0" i="1"/>
              <a:t>continued</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79BCB6AD-AC4C-4FC7-BB75-682EA0B97F51}"/>
              </a:ext>
            </a:extLst>
          </p:cNvPr>
          <p:cNvSpPr>
            <a:spLocks noGrp="1" noChangeArrowheads="1"/>
          </p:cNvSpPr>
          <p:nvPr>
            <p:ph type="title"/>
          </p:nvPr>
        </p:nvSpPr>
        <p:spPr/>
        <p:txBody>
          <a:bodyPr/>
          <a:lstStyle/>
          <a:p>
            <a:r>
              <a:rPr lang="en-US" altLang="en-US">
                <a:ea typeface="ＭＳ Ｐゴシック" panose="020B0600070205080204" pitchFamily="34" charset="-128"/>
              </a:rPr>
              <a:t>Topics</a:t>
            </a:r>
          </a:p>
        </p:txBody>
      </p:sp>
      <p:sp>
        <p:nvSpPr>
          <p:cNvPr id="12291" name="Content Placeholder 2">
            <a:extLst>
              <a:ext uri="{FF2B5EF4-FFF2-40B4-BE49-F238E27FC236}">
                <a16:creationId xmlns:a16="http://schemas.microsoft.com/office/drawing/2014/main" id="{96C63323-8C8A-429B-BB64-820DD102BC4A}"/>
              </a:ext>
            </a:extLst>
          </p:cNvPr>
          <p:cNvSpPr>
            <a:spLocks noGrp="1" noChangeArrowheads="1"/>
          </p:cNvSpPr>
          <p:nvPr>
            <p:ph idx="1"/>
          </p:nvPr>
        </p:nvSpPr>
        <p:spPr/>
        <p:txBody>
          <a:bodyPr/>
          <a:lstStyle/>
          <a:p>
            <a:r>
              <a:rPr lang="en-US" altLang="en-US">
                <a:ea typeface="ＭＳ Ｐゴシック" panose="020B0600070205080204" pitchFamily="34" charset="-128"/>
              </a:rPr>
              <a:t>Anatomy and Physiology</a:t>
            </a:r>
          </a:p>
          <a:p>
            <a:r>
              <a:rPr lang="en-US" altLang="en-US">
                <a:ea typeface="ＭＳ Ｐゴシック" panose="020B0600070205080204" pitchFamily="34" charset="-128"/>
              </a:rPr>
              <a:t>Common Obstetrical and Gynecological Emergencies</a:t>
            </a:r>
          </a:p>
          <a:p>
            <a:r>
              <a:rPr lang="en-US" altLang="en-US">
                <a:ea typeface="ＭＳ Ｐゴシック" panose="020B0600070205080204" pitchFamily="34" charset="-128"/>
              </a:rPr>
              <a:t>Complications of Pregnancy</a:t>
            </a:r>
          </a:p>
          <a:p>
            <a:r>
              <a:rPr lang="en-US" altLang="en-US">
                <a:ea typeface="ＭＳ Ｐゴシック" panose="020B0600070205080204" pitchFamily="34" charset="-128"/>
              </a:rPr>
              <a:t>Basic Care of the Newborn</a:t>
            </a:r>
          </a:p>
          <a:p>
            <a:r>
              <a:rPr lang="en-US" altLang="en-US">
                <a:ea typeface="ＭＳ Ｐゴシック" panose="020B0600070205080204" pitchFamily="34" charset="-128"/>
              </a:rPr>
              <a:t>Assessment</a:t>
            </a:r>
          </a:p>
          <a:p>
            <a:r>
              <a:rPr lang="en-US" altLang="en-US">
                <a:ea typeface="ＭＳ Ｐゴシック" panose="020B0600070205080204" pitchFamily="34" charset="-128"/>
              </a:rPr>
              <a:t>Management</a:t>
            </a:r>
          </a:p>
          <a:p>
            <a:r>
              <a:rPr lang="en-US" altLang="en-US">
                <a:ea typeface="ＭＳ Ｐゴシック" panose="020B0600070205080204" pitchFamily="34" charset="-128"/>
              </a:rPr>
              <a:t>Chapter Summary</a:t>
            </a:r>
          </a:p>
          <a:p>
            <a:endParaRPr lang="en-US" altLang="en-US">
              <a:ea typeface="ＭＳ Ｐゴシック" panose="020B060007020508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4E860AE-E8CB-4382-A75E-D7E7B2C3C153}"/>
              </a:ext>
            </a:extLst>
          </p:cNvPr>
          <p:cNvSpPr>
            <a:spLocks noGrp="1" noChangeArrowheads="1"/>
          </p:cNvSpPr>
          <p:nvPr>
            <p:ph type="title"/>
          </p:nvPr>
        </p:nvSpPr>
        <p:spPr/>
        <p:txBody>
          <a:bodyPr/>
          <a:lstStyle/>
          <a:p>
            <a:r>
              <a:rPr lang="en-US" altLang="en-US">
                <a:ea typeface="ＭＳ Ｐゴシック" panose="020B0600070205080204" pitchFamily="34" charset="-128"/>
              </a:rPr>
              <a:t>Case Presentation</a:t>
            </a:r>
          </a:p>
        </p:txBody>
      </p:sp>
      <p:sp>
        <p:nvSpPr>
          <p:cNvPr id="14339" name="Rectangle 3">
            <a:extLst>
              <a:ext uri="{FF2B5EF4-FFF2-40B4-BE49-F238E27FC236}">
                <a16:creationId xmlns:a16="http://schemas.microsoft.com/office/drawing/2014/main" id="{43E602BD-3BB5-419C-B272-006E8DBEA281}"/>
              </a:ext>
            </a:extLst>
          </p:cNvPr>
          <p:cNvSpPr>
            <a:spLocks noGrp="1" noChangeArrowheads="1"/>
          </p:cNvSpPr>
          <p:nvPr>
            <p:ph idx="1"/>
          </p:nvPr>
        </p:nvSpPr>
        <p:spPr/>
        <p:txBody>
          <a:bodyPr/>
          <a:lstStyle/>
          <a:p>
            <a:r>
              <a:rPr lang="en-US" altLang="en-US">
                <a:ea typeface="ＭＳ Ｐゴシック" panose="020B0600070205080204" pitchFamily="34" charset="-128"/>
              </a:rPr>
              <a:t>A woman is 34 weeks pregnant and is complaining of severe abdominal pain. She is lying supine on the snow with both knees flexed. She is awake and oriented. A ski school instructor is present and witnessed the patient fall onto her left side, striking her abdomen. Her abdominal pain as </a:t>
            </a:r>
            <a:r>
              <a:rPr lang="ja-JP" altLang="en-US">
                <a:ea typeface="ＭＳ Ｐゴシック" panose="020B0600070205080204" pitchFamily="34" charset="-128"/>
              </a:rPr>
              <a:t>“</a:t>
            </a:r>
            <a:r>
              <a:rPr lang="en-US" altLang="ja-JP">
                <a:ea typeface="ＭＳ Ｐゴシック" panose="020B0600070205080204" pitchFamily="34" charset="-128"/>
              </a:rPr>
              <a:t>sharp</a:t>
            </a:r>
            <a:r>
              <a:rPr lang="ja-JP" altLang="en-US">
                <a:ea typeface="ＭＳ Ｐゴシック" panose="020B0600070205080204" pitchFamily="34" charset="-128"/>
              </a:rPr>
              <a:t>”</a:t>
            </a:r>
            <a:r>
              <a:rPr lang="en-US" altLang="ja-JP">
                <a:ea typeface="ＭＳ Ｐゴシック" panose="020B0600070205080204" pitchFamily="34" charset="-128"/>
              </a:rPr>
              <a:t> and </a:t>
            </a:r>
            <a:r>
              <a:rPr lang="ja-JP" altLang="en-US">
                <a:ea typeface="ＭＳ Ｐゴシック" panose="020B0600070205080204" pitchFamily="34" charset="-128"/>
              </a:rPr>
              <a:t>“</a:t>
            </a:r>
            <a:r>
              <a:rPr lang="en-US" altLang="ja-JP">
                <a:ea typeface="ＭＳ Ｐゴシック" panose="020B0600070205080204" pitchFamily="34" charset="-128"/>
              </a:rPr>
              <a:t>all over</a:t>
            </a:r>
            <a:r>
              <a:rPr lang="ja-JP" altLang="en-US">
                <a:ea typeface="ＭＳ Ｐゴシック" panose="020B0600070205080204" pitchFamily="34" charset="-128"/>
              </a:rPr>
              <a:t>”</a:t>
            </a:r>
            <a:r>
              <a:rPr lang="en-US" altLang="ja-JP">
                <a:ea typeface="ＭＳ Ｐゴシック" panose="020B0600070205080204" pitchFamily="34" charset="-128"/>
              </a:rPr>
              <a:t>, unlike the labor contractions she had with her first delivery. She does not feel any leakage of fluid and denies feeling lightheaded. This is her second pregnancy and she states it has been uncomplicated to date. </a:t>
            </a:r>
            <a:endParaRPr lang="en-US" altLang="en-US">
              <a:ea typeface="ＭＳ Ｐゴシック" panose="020B0600070205080204" pitchFamily="34" charset="-128"/>
            </a:endParaRPr>
          </a:p>
        </p:txBody>
      </p:sp>
      <p:sp>
        <p:nvSpPr>
          <p:cNvPr id="14340" name="TextBox 6">
            <a:extLst>
              <a:ext uri="{FF2B5EF4-FFF2-40B4-BE49-F238E27FC236}">
                <a16:creationId xmlns:a16="http://schemas.microsoft.com/office/drawing/2014/main" id="{0E23B014-1A4C-40E6-A1F8-C7931959788F}"/>
              </a:ext>
            </a:extLst>
          </p:cNvPr>
          <p:cNvSpPr txBox="1">
            <a:spLocks noChangeArrowheads="1"/>
          </p:cNvSpPr>
          <p:nvPr/>
        </p:nvSpPr>
        <p:spPr bwMode="auto">
          <a:xfrm>
            <a:off x="7673975" y="5257800"/>
            <a:ext cx="1470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71A21"/>
              </a:buClr>
              <a:buSzPct val="68000"/>
              <a:buFont typeface="Webdings" panose="05030102010509060703" pitchFamily="18" charset="2"/>
              <a:buChar char="l"/>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05E9D"/>
              </a:buClr>
              <a:buFont typeface="Verdana" panose="020B060403050404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05E9D"/>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ClrTx/>
              <a:buSzTx/>
              <a:buFontTx/>
              <a:buNone/>
            </a:pPr>
            <a:r>
              <a:rPr lang="en-US" altLang="en-US" sz="1800" b="0" i="1"/>
              <a:t>continued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04C945D-385C-489A-9F36-8421BB26CFEE}"/>
              </a:ext>
            </a:extLst>
          </p:cNvPr>
          <p:cNvSpPr>
            <a:spLocks noGrp="1" noChangeArrowheads="1"/>
          </p:cNvSpPr>
          <p:nvPr>
            <p:ph type="title"/>
          </p:nvPr>
        </p:nvSpPr>
        <p:spPr/>
        <p:txBody>
          <a:bodyPr/>
          <a:lstStyle/>
          <a:p>
            <a:r>
              <a:rPr lang="en-US" altLang="en-US">
                <a:ea typeface="ＭＳ Ｐゴシック" panose="020B0600070205080204" pitchFamily="34" charset="-128"/>
              </a:rPr>
              <a:t>Case Presentation</a:t>
            </a:r>
          </a:p>
        </p:txBody>
      </p:sp>
      <p:sp>
        <p:nvSpPr>
          <p:cNvPr id="16387" name="Rectangle 3">
            <a:extLst>
              <a:ext uri="{FF2B5EF4-FFF2-40B4-BE49-F238E27FC236}">
                <a16:creationId xmlns:a16="http://schemas.microsoft.com/office/drawing/2014/main" id="{D3311A27-CB55-4FE0-8B30-3A62A99E9161}"/>
              </a:ext>
            </a:extLst>
          </p:cNvPr>
          <p:cNvSpPr>
            <a:spLocks noGrp="1" noChangeArrowheads="1"/>
          </p:cNvSpPr>
          <p:nvPr>
            <p:ph idx="1"/>
          </p:nvPr>
        </p:nvSpPr>
        <p:spPr/>
        <p:txBody>
          <a:bodyPr/>
          <a:lstStyle/>
          <a:p>
            <a:r>
              <a:rPr lang="en-US" altLang="en-US">
                <a:ea typeface="ＭＳ Ｐゴシック" panose="020B0600070205080204" pitchFamily="34" charset="-128"/>
              </a:rPr>
              <a:t>She denies any injury other than to her abdomen. As you assess the patient, you notice that her radial pulse is quite weak and seems faster than normal.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EA1E0243-E090-41CA-AE8E-0E36F04AC30E}"/>
              </a:ext>
            </a:extLst>
          </p:cNvPr>
          <p:cNvSpPr>
            <a:spLocks noGrp="1" noChangeArrowheads="1"/>
          </p:cNvSpPr>
          <p:nvPr>
            <p:ph type="title"/>
          </p:nvPr>
        </p:nvSpPr>
        <p:spPr/>
        <p:txBody>
          <a:bodyPr/>
          <a:lstStyle/>
          <a:p>
            <a:r>
              <a:rPr lang="en-US" altLang="en-US">
                <a:ea typeface="ＭＳ Ｐゴシック" panose="020B0600070205080204" pitchFamily="34" charset="-128"/>
              </a:rPr>
              <a:t>Anatomy and Physiology</a:t>
            </a:r>
          </a:p>
        </p:txBody>
      </p:sp>
      <p:sp>
        <p:nvSpPr>
          <p:cNvPr id="18435" name="Content Placeholder 2">
            <a:extLst>
              <a:ext uri="{FF2B5EF4-FFF2-40B4-BE49-F238E27FC236}">
                <a16:creationId xmlns:a16="http://schemas.microsoft.com/office/drawing/2014/main" id="{266BC5AB-4B32-4E3D-9A4D-F57109B12CF8}"/>
              </a:ext>
            </a:extLst>
          </p:cNvPr>
          <p:cNvSpPr>
            <a:spLocks noGrp="1" noChangeArrowheads="1"/>
          </p:cNvSpPr>
          <p:nvPr>
            <p:ph idx="1"/>
          </p:nvPr>
        </p:nvSpPr>
        <p:spPr/>
        <p:txBody>
          <a:bodyPr/>
          <a:lstStyle/>
          <a:p>
            <a:r>
              <a:rPr lang="en-US" altLang="en-US">
                <a:ea typeface="ＭＳ Ｐゴシック" panose="020B0600070205080204" pitchFamily="34" charset="-128"/>
              </a:rPr>
              <a:t>Falling puts a pregnant woman at high risk.</a:t>
            </a:r>
          </a:p>
        </p:txBody>
      </p:sp>
      <p:sp>
        <p:nvSpPr>
          <p:cNvPr id="18436" name="TextBox 6">
            <a:extLst>
              <a:ext uri="{FF2B5EF4-FFF2-40B4-BE49-F238E27FC236}">
                <a16:creationId xmlns:a16="http://schemas.microsoft.com/office/drawing/2014/main" id="{DA638D5A-FABC-40FD-A5C7-CB6F9E549109}"/>
              </a:ext>
            </a:extLst>
          </p:cNvPr>
          <p:cNvSpPr txBox="1">
            <a:spLocks noChangeArrowheads="1"/>
          </p:cNvSpPr>
          <p:nvPr/>
        </p:nvSpPr>
        <p:spPr bwMode="auto">
          <a:xfrm>
            <a:off x="7673975" y="5257800"/>
            <a:ext cx="1470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71A21"/>
              </a:buClr>
              <a:buSzPct val="68000"/>
              <a:buFont typeface="Webdings" panose="05030102010509060703" pitchFamily="18" charset="2"/>
              <a:buChar char="l"/>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05E9D"/>
              </a:buClr>
              <a:buFont typeface="Verdana" panose="020B060403050404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05E9D"/>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ClrTx/>
              <a:buSzTx/>
              <a:buFontTx/>
              <a:buNone/>
            </a:pPr>
            <a:r>
              <a:rPr lang="en-US" altLang="en-US" sz="1800" b="0" i="1"/>
              <a:t>continued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FD8DFC34-528D-4185-887B-1662268B276D}"/>
              </a:ext>
            </a:extLst>
          </p:cNvPr>
          <p:cNvSpPr>
            <a:spLocks noGrp="1" noChangeArrowheads="1"/>
          </p:cNvSpPr>
          <p:nvPr>
            <p:ph type="title"/>
          </p:nvPr>
        </p:nvSpPr>
        <p:spPr/>
        <p:txBody>
          <a:bodyPr/>
          <a:lstStyle/>
          <a:p>
            <a:r>
              <a:rPr lang="en-US" altLang="en-US">
                <a:ea typeface="ＭＳ Ｐゴシック" panose="020B0600070205080204" pitchFamily="34" charset="-128"/>
              </a:rPr>
              <a:t>Anatomy and Physiology</a:t>
            </a:r>
          </a:p>
        </p:txBody>
      </p:sp>
      <p:sp>
        <p:nvSpPr>
          <p:cNvPr id="20483" name="TextBox 6">
            <a:extLst>
              <a:ext uri="{FF2B5EF4-FFF2-40B4-BE49-F238E27FC236}">
                <a16:creationId xmlns:a16="http://schemas.microsoft.com/office/drawing/2014/main" id="{7D4ED0BF-FD67-4DDB-8268-88C65E9FA587}"/>
              </a:ext>
            </a:extLst>
          </p:cNvPr>
          <p:cNvSpPr txBox="1">
            <a:spLocks noChangeArrowheads="1"/>
          </p:cNvSpPr>
          <p:nvPr/>
        </p:nvSpPr>
        <p:spPr bwMode="auto">
          <a:xfrm>
            <a:off x="7673975" y="5257800"/>
            <a:ext cx="1470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71A21"/>
              </a:buClr>
              <a:buSzPct val="68000"/>
              <a:buFont typeface="Webdings" panose="05030102010509060703" pitchFamily="18" charset="2"/>
              <a:buChar char="l"/>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05E9D"/>
              </a:buClr>
              <a:buFont typeface="Verdana" panose="020B060403050404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05E9D"/>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ClrTx/>
              <a:buSzTx/>
              <a:buFontTx/>
              <a:buNone/>
            </a:pPr>
            <a:r>
              <a:rPr lang="en-US" altLang="en-US" sz="1800" b="0" i="1"/>
              <a:t>continued</a:t>
            </a:r>
          </a:p>
        </p:txBody>
      </p:sp>
      <p:pic>
        <p:nvPicPr>
          <p:cNvPr id="20484" name="Content Placeholder 5" descr="AAJUVWH0.jpg">
            <a:extLst>
              <a:ext uri="{FF2B5EF4-FFF2-40B4-BE49-F238E27FC236}">
                <a16:creationId xmlns:a16="http://schemas.microsoft.com/office/drawing/2014/main" id="{758F250F-9671-4066-B92B-C2D56F2D0BE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5610" b="-15610"/>
          <a:stretch>
            <a:fillRect/>
          </a:stretch>
        </p:blipFill>
        <p:spPr>
          <a:xfrm>
            <a:off x="1487488" y="1524000"/>
            <a:ext cx="6437312" cy="4114800"/>
          </a:xfrm>
        </p:spPr>
      </p:pic>
      <p:sp>
        <p:nvSpPr>
          <p:cNvPr id="20485" name="TextBox 6">
            <a:extLst>
              <a:ext uri="{FF2B5EF4-FFF2-40B4-BE49-F238E27FC236}">
                <a16:creationId xmlns:a16="http://schemas.microsoft.com/office/drawing/2014/main" id="{EF182E8C-BD24-475A-93D2-0FD340CAEB4B}"/>
              </a:ext>
            </a:extLst>
          </p:cNvPr>
          <p:cNvSpPr txBox="1">
            <a:spLocks noChangeArrowheads="1"/>
          </p:cNvSpPr>
          <p:nvPr/>
        </p:nvSpPr>
        <p:spPr bwMode="auto">
          <a:xfrm>
            <a:off x="5640388" y="5410200"/>
            <a:ext cx="19034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D71A21"/>
              </a:buClr>
              <a:buSzPct val="68000"/>
              <a:buFont typeface="Webdings" panose="05030102010509060703" pitchFamily="18" charset="2"/>
              <a:buChar char="l"/>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Clr>
                <a:srgbClr val="005E9D"/>
              </a:buClr>
              <a:buFont typeface="Verdana" panose="020B060403050404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lr>
                <a:srgbClr val="005E9D"/>
              </a:buClr>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rgbClr val="005E9D"/>
              </a:buClr>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buClrTx/>
              <a:buSzTx/>
              <a:buFontTx/>
              <a:buNone/>
            </a:pPr>
            <a:r>
              <a:rPr lang="en-US" altLang="en-US" sz="1400" b="0" i="1"/>
              <a:t>Copyright Scott Smith</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4379</TotalTime>
  <Words>505</Words>
  <Application>Microsoft Macintosh PowerPoint</Application>
  <PresentationFormat>On-screen Show (4:3)</PresentationFormat>
  <Paragraphs>86</Paragraphs>
  <Slides>16</Slides>
  <Notes>16</Notes>
  <HiddenSlides>0</HiddenSlides>
  <MMClips>5</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Verdana</vt:lpstr>
      <vt:lpstr>Webdings</vt:lpstr>
      <vt:lpstr>Default Design</vt:lpstr>
      <vt:lpstr>Custom Design</vt:lpstr>
      <vt:lpstr> Chapter 34</vt:lpstr>
      <vt:lpstr>Objectives</vt:lpstr>
      <vt:lpstr>Objectives</vt:lpstr>
      <vt:lpstr>Objectives</vt:lpstr>
      <vt:lpstr>Topics</vt:lpstr>
      <vt:lpstr>Case Presentation</vt:lpstr>
      <vt:lpstr>Case Presentation</vt:lpstr>
      <vt:lpstr>Anatomy and Physiology</vt:lpstr>
      <vt:lpstr>Anatomy and Physiology</vt:lpstr>
      <vt:lpstr>Anatomy and Physiology</vt:lpstr>
      <vt:lpstr>Anatomy and Physiology</vt:lpstr>
      <vt:lpstr>Anatomy and Physiology</vt:lpstr>
      <vt:lpstr>Common Obstetrical and Gynecological Emergencies</vt:lpstr>
      <vt:lpstr>Common Obstetrical and Gynecological Emergencies</vt:lpstr>
      <vt:lpstr>Common Obstetrical and Gynecological Emergencies</vt:lpstr>
      <vt:lpstr>Common Obstetrical and Gynecological Emergencies</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MMS</dc:creator>
  <cp:lastModifiedBy>Daley, Caroline</cp:lastModifiedBy>
  <cp:revision>160</cp:revision>
  <dcterms:created xsi:type="dcterms:W3CDTF">2009-11-13T17:07:06Z</dcterms:created>
  <dcterms:modified xsi:type="dcterms:W3CDTF">2019-11-22T20:03:26Z</dcterms:modified>
</cp:coreProperties>
</file>