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942" r:id="rId2"/>
  </p:sldMasterIdLst>
  <p:notesMasterIdLst>
    <p:notesMasterId r:id="rId9"/>
  </p:notesMasterIdLst>
  <p:handoutMasterIdLst>
    <p:handoutMasterId r:id="rId10"/>
  </p:handoutMasterIdLst>
  <p:sldIdLst>
    <p:sldId id="274" r:id="rId3"/>
    <p:sldId id="275" r:id="rId4"/>
    <p:sldId id="276" r:id="rId5"/>
    <p:sldId id="288" r:id="rId6"/>
    <p:sldId id="278" r:id="rId7"/>
    <p:sldId id="280" r:id="rId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5"/>
    <a:srgbClr val="FFFF9F"/>
    <a:srgbClr val="ACA800"/>
    <a:srgbClr val="FFFFB9"/>
    <a:srgbClr val="FFFFAB"/>
    <a:srgbClr val="2A7596"/>
    <a:srgbClr val="244890"/>
    <a:srgbClr val="254B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10"/>
    <p:restoredTop sz="68981" autoAdjust="0"/>
  </p:normalViewPr>
  <p:slideViewPr>
    <p:cSldViewPr>
      <p:cViewPr varScale="1">
        <p:scale>
          <a:sx n="75" d="100"/>
          <a:sy n="75" d="100"/>
        </p:scale>
        <p:origin x="2944" y="168"/>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8C9915-B0AD-4E6C-B872-3541B2A068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C763F3D7-1A42-47BA-8C82-95E0060627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ea typeface="ＭＳ Ｐゴシック" charset="-128"/>
              </a:defRPr>
            </a:lvl1pPr>
          </a:lstStyle>
          <a:p>
            <a:pPr>
              <a:defRPr/>
            </a:pPr>
            <a:fld id="{5DF722D8-DCD2-154D-A273-71B24DFFDDE6}" type="datetimeFigureOut">
              <a:rPr lang="en-US"/>
              <a:pPr>
                <a:defRPr/>
              </a:pPr>
              <a:t>11/15/19</a:t>
            </a:fld>
            <a:endParaRPr lang="en-US"/>
          </a:p>
        </p:txBody>
      </p:sp>
      <p:sp>
        <p:nvSpPr>
          <p:cNvPr id="4" name="Footer Placeholder 3">
            <a:extLst>
              <a:ext uri="{FF2B5EF4-FFF2-40B4-BE49-F238E27FC236}">
                <a16:creationId xmlns:a16="http://schemas.microsoft.com/office/drawing/2014/main" id="{E2637950-6E53-47AE-955B-61593CA572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1754F1CE-699B-4A95-AF7D-98DA129051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a:latin typeface="Arial" charset="0"/>
                <a:ea typeface="ＭＳ Ｐゴシック" charset="-128"/>
              </a:defRPr>
            </a:lvl1pPr>
          </a:lstStyle>
          <a:p>
            <a:pPr>
              <a:defRPr/>
            </a:pPr>
            <a:fld id="{E786E579-BC53-4F60-88A4-D3DFD66C8A82}"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B53D9C-E77A-408D-A728-DD6B7D4B5EEF}"/>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atin typeface="Arial" charset="0"/>
                <a:ea typeface="ＭＳ Ｐゴシック" charset="-128"/>
              </a:defRPr>
            </a:lvl1pPr>
          </a:lstStyle>
          <a:p>
            <a:pPr>
              <a:defRPr/>
            </a:pPr>
            <a:endParaRPr lang="x-none" altLang="x-none"/>
          </a:p>
        </p:txBody>
      </p:sp>
      <p:sp>
        <p:nvSpPr>
          <p:cNvPr id="3" name="Date Placeholder 2">
            <a:extLst>
              <a:ext uri="{FF2B5EF4-FFF2-40B4-BE49-F238E27FC236}">
                <a16:creationId xmlns:a16="http://schemas.microsoft.com/office/drawing/2014/main" id="{66351EFD-B18E-4608-B197-9C68BA29256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8052C7A0-4F51-48F9-990D-8F9C07D6A1D0}" type="datetime1">
              <a:rPr lang="en-US" altLang="x-none"/>
              <a:pPr>
                <a:defRPr/>
              </a:pPr>
              <a:t>11/15/19</a:t>
            </a:fld>
            <a:endParaRPr lang="en-US" altLang="x-none"/>
          </a:p>
        </p:txBody>
      </p:sp>
      <p:sp>
        <p:nvSpPr>
          <p:cNvPr id="4" name="Slide Image Placeholder 3">
            <a:extLst>
              <a:ext uri="{FF2B5EF4-FFF2-40B4-BE49-F238E27FC236}">
                <a16:creationId xmlns:a16="http://schemas.microsoft.com/office/drawing/2014/main" id="{FA96371E-EEDD-4710-8837-5BA4BDBBC45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0F00BED3-D7CB-48E0-B914-E60567BB5D13}"/>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86EB21-7D3A-4088-A78A-D8FE4B5AB98E}"/>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atin typeface="Arial" charset="0"/>
                <a:ea typeface="ＭＳ Ｐゴシック" charset="-128"/>
              </a:defRPr>
            </a:lvl1pPr>
          </a:lstStyle>
          <a:p>
            <a:pPr>
              <a:defRPr/>
            </a:pPr>
            <a:endParaRPr lang="x-none" altLang="x-none"/>
          </a:p>
        </p:txBody>
      </p:sp>
      <p:sp>
        <p:nvSpPr>
          <p:cNvPr id="7" name="Slide Number Placeholder 6">
            <a:extLst>
              <a:ext uri="{FF2B5EF4-FFF2-40B4-BE49-F238E27FC236}">
                <a16:creationId xmlns:a16="http://schemas.microsoft.com/office/drawing/2014/main" id="{38B66CF1-C9B0-4C51-BA0E-45863AAF5B4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charset="-128"/>
              </a:defRPr>
            </a:lvl1pPr>
          </a:lstStyle>
          <a:p>
            <a:pPr>
              <a:defRPr/>
            </a:pPr>
            <a:fld id="{11123590-6F72-45EF-A222-02FCDD4D3344}"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37F55E91-FADA-4475-96B5-755D197C3F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F7F46F59-063A-46EF-A719-52ADFEB96F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Discussion Points: </a:t>
            </a:r>
          </a:p>
          <a:p>
            <a:pPr>
              <a:buFontTx/>
              <a:buChar char="•"/>
            </a:pPr>
            <a:r>
              <a:rPr lang="en-US" altLang="en-US" dirty="0">
                <a:ea typeface="ＭＳ Ｐゴシック" panose="020B0600070205080204" pitchFamily="34" charset="-128"/>
              </a:rPr>
              <a:t> See text for details regarding the </a:t>
            </a:r>
            <a:r>
              <a:rPr lang="ja-JP" altLang="en-US" dirty="0">
                <a:ea typeface="ＭＳ Ｐゴシック" panose="020B0600070205080204" pitchFamily="34" charset="-128"/>
              </a:rPr>
              <a:t>‘</a:t>
            </a:r>
            <a:r>
              <a:rPr lang="en-US" altLang="ja-JP" dirty="0">
                <a:ea typeface="ＭＳ Ｐゴシック" panose="020B0600070205080204" pitchFamily="34" charset="-128"/>
              </a:rPr>
              <a:t>in reality</a:t>
            </a:r>
            <a:r>
              <a:rPr lang="ja-JP" altLang="en-US" dirty="0">
                <a:ea typeface="ＭＳ Ｐゴシック" panose="020B0600070205080204" pitchFamily="34" charset="-128"/>
              </a:rPr>
              <a:t>’</a:t>
            </a:r>
            <a:r>
              <a:rPr lang="en-US" altLang="ja-JP" dirty="0">
                <a:ea typeface="ＭＳ Ｐゴシック" panose="020B0600070205080204" pitchFamily="34" charset="-128"/>
              </a:rPr>
              <a:t> aspect of assessing observed behavior. </a:t>
            </a:r>
          </a:p>
          <a:p>
            <a:pPr>
              <a:buFontTx/>
              <a:buChar char="•"/>
            </a:pPr>
            <a:r>
              <a:rPr lang="en-US" altLang="en-US" dirty="0">
                <a:ea typeface="ＭＳ Ｐゴシック" panose="020B0600070205080204" pitchFamily="34" charset="-128"/>
              </a:rPr>
              <a:t> The chapter offers details on how to ensure if possible, that the patient does not have a medical issue underlying the behavior issue. If the patient is able to answer questions, and the OEC tech believes that the answers are honest, important clues about the situation can be gathered. Record all information in the incident documentation. Note that the list of behavioral signs and symptoms are in the text for review. </a:t>
            </a:r>
          </a:p>
        </p:txBody>
      </p:sp>
      <p:sp>
        <p:nvSpPr>
          <p:cNvPr id="56323" name="Slide Number Placeholder 3">
            <a:extLst>
              <a:ext uri="{FF2B5EF4-FFF2-40B4-BE49-F238E27FC236}">
                <a16:creationId xmlns:a16="http://schemas.microsoft.com/office/drawing/2014/main" id="{B23DC463-7F56-4B20-8922-79375B1200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9ABD2E2-B54D-4926-B992-A90D9FA723E2}" type="slidenum">
              <a:rPr lang="en-US" altLang="en-US" smtClean="0">
                <a:latin typeface="Arial" panose="020B0604020202020204" pitchFamily="34" charset="0"/>
                <a:cs typeface="Arial" panose="020B0604020202020204" pitchFamily="34" charset="0"/>
              </a:rPr>
              <a:pPr>
                <a:spcBef>
                  <a:spcPct val="0"/>
                </a:spcBef>
              </a:pPr>
              <a:t>1</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337F44CA-B239-4739-8BBF-63AF415C62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4ECE1D90-CDDB-44CB-8EFD-836A67446A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Discussion Points: </a:t>
            </a:r>
          </a:p>
          <a:p>
            <a:pPr>
              <a:buFontTx/>
              <a:buChar char="•"/>
            </a:pPr>
            <a:r>
              <a:rPr lang="en-US" altLang="en-US">
                <a:ea typeface="ＭＳ Ｐゴシック" panose="020B0600070205080204" pitchFamily="34" charset="-128"/>
              </a:rPr>
              <a:t> Review refusal and competence in making a refusal. </a:t>
            </a:r>
          </a:p>
          <a:p>
            <a:pPr>
              <a:buFontTx/>
              <a:buChar char="•"/>
            </a:pPr>
            <a:r>
              <a:rPr lang="en-US" altLang="en-US">
                <a:ea typeface="ＭＳ Ｐゴシック" panose="020B0600070205080204" pitchFamily="34" charset="-128"/>
              </a:rPr>
              <a:t> Discuss what should be done when the OEC tech has determined that the person isn</a:t>
            </a:r>
            <a:r>
              <a:rPr lang="ja-JP" altLang="en-US">
                <a:ea typeface="ＭＳ Ｐゴシック" panose="020B0600070205080204" pitchFamily="34" charset="-128"/>
              </a:rPr>
              <a:t>’</a:t>
            </a:r>
            <a:r>
              <a:rPr lang="en-US" altLang="ja-JP">
                <a:ea typeface="ＭＳ Ｐゴシック" panose="020B0600070205080204" pitchFamily="34" charset="-128"/>
              </a:rPr>
              <a:t>t </a:t>
            </a:r>
            <a:r>
              <a:rPr lang="ja-JP" altLang="en-US">
                <a:ea typeface="ＭＳ Ｐゴシック" panose="020B0600070205080204" pitchFamily="34" charset="-128"/>
              </a:rPr>
              <a:t>‘</a:t>
            </a:r>
            <a:r>
              <a:rPr lang="en-US" altLang="ja-JP">
                <a:ea typeface="ＭＳ Ｐゴシック" panose="020B0600070205080204" pitchFamily="34" charset="-128"/>
              </a:rPr>
              <a:t>in reality</a:t>
            </a:r>
            <a:r>
              <a:rPr lang="ja-JP" altLang="en-US">
                <a:ea typeface="ＭＳ Ｐゴシック" panose="020B0600070205080204" pitchFamily="34" charset="-128"/>
              </a:rPr>
              <a:t>’</a:t>
            </a:r>
            <a:r>
              <a:rPr lang="en-US" altLang="ja-JP">
                <a:ea typeface="ＭＳ Ｐゴシック" panose="020B0600070205080204" pitchFamily="34" charset="-128"/>
              </a:rPr>
              <a:t> enough to make a competent refusal, but still will not allow anyone to approach or touch them. Discuss at this time as this is a complex issue. </a:t>
            </a:r>
          </a:p>
          <a:p>
            <a:pPr>
              <a:buFontTx/>
              <a:buChar char="•"/>
            </a:pPr>
            <a:r>
              <a:rPr lang="en-US" altLang="en-US">
                <a:ea typeface="ＭＳ Ｐゴシック" panose="020B0600070205080204" pitchFamily="34" charset="-128"/>
              </a:rPr>
              <a:t> Consider starting the discussion on suicidal gestures and other scenarios that the text gives further details on. Signs and symptoms of abuse are noted, and you may want to review reporting requirements/policies for your area</a:t>
            </a:r>
          </a:p>
          <a:p>
            <a:pPr>
              <a:buFontTx/>
              <a:buChar char="•"/>
            </a:pPr>
            <a:r>
              <a:rPr lang="en-US" altLang="en-US">
                <a:ea typeface="ＭＳ Ｐゴシック" panose="020B0600070205080204" pitchFamily="34" charset="-128"/>
              </a:rPr>
              <a:t> Note also that a regular primary/secondary assessment should be done.  </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E377BF18-7DFE-4D9D-BDBE-4AD08EB588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229806C-BD59-4DC9-AE2B-4F49B27B34FE}" type="slidenum">
              <a:rPr lang="en-US" altLang="en-US" smtClean="0">
                <a:latin typeface="Arial" panose="020B0604020202020204" pitchFamily="34" charset="0"/>
                <a:cs typeface="Arial" panose="020B0604020202020204" pitchFamily="34" charset="0"/>
              </a:rPr>
              <a:pPr>
                <a:spcBef>
                  <a:spcPct val="0"/>
                </a:spcBef>
              </a:pPr>
              <a:t>2</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30D2D22C-3985-473A-B311-97A4A16D62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0EC54758-E588-4F49-9931-B0B3B7F3FD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Discussion Points: </a:t>
            </a:r>
          </a:p>
          <a:p>
            <a:pPr>
              <a:buFontTx/>
              <a:buChar char="•"/>
            </a:pPr>
            <a:r>
              <a:rPr lang="en-US" altLang="en-US">
                <a:ea typeface="ＭＳ Ｐゴシック" panose="020B0600070205080204" pitchFamily="34" charset="-128"/>
              </a:rPr>
              <a:t> This slide lists management practices in one place.</a:t>
            </a:r>
          </a:p>
          <a:p>
            <a:endParaRPr lang="en-US" altLang="en-US">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10207C44-D938-44E4-A289-2DD1285F4B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74F1EB3-F9BF-4C6E-8191-00E594E4B391}" type="slidenum">
              <a:rPr lang="en-US" altLang="en-US" smtClean="0">
                <a:latin typeface="Arial" panose="020B0604020202020204" pitchFamily="34" charset="0"/>
                <a:cs typeface="Arial" panose="020B0604020202020204" pitchFamily="34" charset="0"/>
              </a:rPr>
              <a:pPr>
                <a:spcBef>
                  <a:spcPct val="0"/>
                </a:spcBef>
              </a:pPr>
              <a:t>3</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E31661B4-F4D8-4CBF-8F75-A0735AB193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C7F75C35-E48D-493D-BBC8-9435F4D3A3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Discussion Points: </a:t>
            </a:r>
          </a:p>
          <a:p>
            <a:pPr>
              <a:buFontTx/>
              <a:buChar char="•"/>
            </a:pPr>
            <a:r>
              <a:rPr lang="en-US" altLang="en-US">
                <a:ea typeface="ＭＳ Ｐゴシック" panose="020B0600070205080204" pitchFamily="34" charset="-128"/>
              </a:rPr>
              <a:t> Use of restraint is a touchy issue, and your students should be aware of the protocols established by your area for their use. The concept of </a:t>
            </a:r>
            <a:r>
              <a:rPr lang="ja-JP" altLang="en-US">
                <a:ea typeface="ＭＳ Ｐゴシック" panose="020B0600070205080204" pitchFamily="34" charset="-128"/>
              </a:rPr>
              <a:t>“</a:t>
            </a:r>
            <a:r>
              <a:rPr lang="en-US" altLang="ja-JP">
                <a:ea typeface="ＭＳ Ｐゴシック" panose="020B0600070205080204" pitchFamily="34" charset="-128"/>
              </a:rPr>
              <a:t>reasonable force</a:t>
            </a:r>
            <a:r>
              <a:rPr lang="ja-JP" altLang="en-US">
                <a:ea typeface="ＭＳ Ｐゴシック" panose="020B0600070205080204" pitchFamily="34" charset="-128"/>
              </a:rPr>
              <a:t>”</a:t>
            </a:r>
            <a:r>
              <a:rPr lang="en-US" altLang="ja-JP">
                <a:ea typeface="ＭＳ Ｐゴシック" panose="020B0600070205080204" pitchFamily="34" charset="-128"/>
              </a:rPr>
              <a:t> is discussed in the book, along with the need for involvement by law enforcement personnel. </a:t>
            </a:r>
          </a:p>
          <a:p>
            <a:endParaRPr lang="en-US" altLang="en-US">
              <a:ea typeface="ＭＳ Ｐゴシック" panose="020B0600070205080204" pitchFamily="34" charset="-128"/>
            </a:endParaRPr>
          </a:p>
        </p:txBody>
      </p:sp>
      <p:sp>
        <p:nvSpPr>
          <p:cNvPr id="62467" name="Slide Number Placeholder 3">
            <a:extLst>
              <a:ext uri="{FF2B5EF4-FFF2-40B4-BE49-F238E27FC236}">
                <a16:creationId xmlns:a16="http://schemas.microsoft.com/office/drawing/2014/main" id="{A8BAE5EF-B38B-4A32-B380-A1225C49CF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2CD4014-41BE-4989-A2DD-B605D85DCEDF}" type="slidenum">
              <a:rPr lang="en-US" altLang="en-US" smtClean="0">
                <a:latin typeface="Arial" panose="020B0604020202020204" pitchFamily="34" charset="0"/>
                <a:cs typeface="Arial" panose="020B0604020202020204" pitchFamily="34" charset="0"/>
              </a:rPr>
              <a:pPr>
                <a:spcBef>
                  <a:spcPct val="0"/>
                </a:spcBef>
              </a:pPr>
              <a:t>4</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E97F3673-A26D-4B87-AB15-1DE350672B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93C9DB7A-5F80-44AC-9C66-5BC532F0D0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Discussion Point:</a:t>
            </a:r>
          </a:p>
          <a:p>
            <a:pPr>
              <a:buFontTx/>
              <a:buChar char="•"/>
            </a:pPr>
            <a:r>
              <a:rPr lang="en-US" altLang="en-US">
                <a:ea typeface="ＭＳ Ｐゴシック" panose="020B0600070205080204" pitchFamily="34" charset="-128"/>
              </a:rPr>
              <a:t> Slide content is to reinforce what has been learned previously.</a:t>
            </a:r>
          </a:p>
          <a:p>
            <a:endParaRPr lang="en-US" altLang="en-US">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8AE6B7D3-9CCC-4158-87F6-C1D7D9A6BD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E6A114B-5483-4D56-92DC-7A349D96FE55}" type="slidenum">
              <a:rPr lang="en-US" altLang="en-US" smtClean="0">
                <a:latin typeface="Arial" panose="020B0604020202020204" pitchFamily="34" charset="0"/>
                <a:cs typeface="Arial" panose="020B0604020202020204" pitchFamily="34" charset="0"/>
              </a:rPr>
              <a:pPr>
                <a:spcBef>
                  <a:spcPct val="0"/>
                </a:spcBef>
              </a:pPr>
              <a:t>5</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49BB91BA-64EB-4DC2-95A8-618C376993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5E952058-837F-46C9-AF68-2C1FF26283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Discussion Points: </a:t>
            </a:r>
          </a:p>
          <a:p>
            <a:r>
              <a:rPr lang="en-US" altLang="en-US" dirty="0">
                <a:ea typeface="ＭＳ Ｐゴシック" panose="020B0600070205080204" pitchFamily="34" charset="-128"/>
              </a:rPr>
              <a:t>What conditions may lead to behavioral emergencies?</a:t>
            </a:r>
          </a:p>
          <a:p>
            <a:r>
              <a:rPr lang="en-US" altLang="en-US" dirty="0">
                <a:ea typeface="ＭＳ Ｐゴシック" panose="020B0600070205080204" pitchFamily="34" charset="-128"/>
              </a:rPr>
              <a:t>Describe disorders you may encounter.</a:t>
            </a:r>
          </a:p>
          <a:p>
            <a:r>
              <a:rPr lang="en-US" altLang="en-US" dirty="0">
                <a:ea typeface="ＭＳ Ｐゴシック" panose="020B0600070205080204" pitchFamily="34" charset="-128"/>
              </a:rPr>
              <a:t>At what point does unusual behavior become a care issue?</a:t>
            </a:r>
          </a:p>
          <a:p>
            <a:r>
              <a:rPr lang="en-US" altLang="en-US" dirty="0">
                <a:ea typeface="ＭＳ Ｐゴシック" panose="020B0600070205080204" pitchFamily="34" charset="-128"/>
              </a:rPr>
              <a:t>What are the assessment and management issues here? </a:t>
            </a:r>
          </a:p>
          <a:p>
            <a:r>
              <a:rPr lang="en-US" altLang="en-US" dirty="0">
                <a:ea typeface="ＭＳ Ｐゴシック" panose="020B0600070205080204" pitchFamily="34" charset="-128"/>
              </a:rPr>
              <a:t>How might OEC techs be impacted by dealing with high stress situations?</a:t>
            </a:r>
          </a:p>
          <a:p>
            <a:endParaRPr lang="en-US" altLang="en-US" dirty="0">
              <a:ea typeface="ＭＳ Ｐゴシック" panose="020B0600070205080204" pitchFamily="34" charset="-128"/>
            </a:endParaRPr>
          </a:p>
          <a:p>
            <a:pPr>
              <a:buFontTx/>
              <a:buChar char="•"/>
            </a:pPr>
            <a:r>
              <a:rPr lang="en-US" altLang="en-US" dirty="0">
                <a:ea typeface="ＭＳ Ｐゴシック" panose="020B0600070205080204" pitchFamily="34" charset="-128"/>
              </a:rPr>
              <a:t> Review with students the major points in the chapter.</a:t>
            </a:r>
          </a:p>
          <a:p>
            <a:endParaRPr lang="en-US" altLang="en-US" dirty="0">
              <a:ea typeface="ＭＳ Ｐゴシック" panose="020B0600070205080204" pitchFamily="34" charset="-128"/>
            </a:endParaRPr>
          </a:p>
        </p:txBody>
      </p:sp>
      <p:sp>
        <p:nvSpPr>
          <p:cNvPr id="66563" name="Slide Number Placeholder 3">
            <a:extLst>
              <a:ext uri="{FF2B5EF4-FFF2-40B4-BE49-F238E27FC236}">
                <a16:creationId xmlns:a16="http://schemas.microsoft.com/office/drawing/2014/main" id="{F4AC450D-4C8F-458B-8C19-ECC04EFB8F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AB7D152-1B66-41F8-80D8-927E35C30AA2}" type="slidenum">
              <a:rPr lang="en-US" altLang="en-US" smtClean="0">
                <a:latin typeface="Arial" panose="020B0604020202020204" pitchFamily="34" charset="0"/>
                <a:cs typeface="Arial" panose="020B0604020202020204" pitchFamily="34" charset="0"/>
              </a:rPr>
              <a:pPr>
                <a:spcBef>
                  <a:spcPct val="0"/>
                </a:spcBef>
              </a:pPr>
              <a:t>6</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F09766D-414D-4748-A173-202D628D0E18}"/>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6AE17264-65ED-45B1-A345-2246CE08CDAC}"/>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F174200B-28A4-4537-8F08-6630B2267033}"/>
              </a:ext>
            </a:extLst>
          </p:cNvPr>
          <p:cNvSpPr>
            <a:spLocks noGrp="1" noChangeArrowheads="1"/>
          </p:cNvSpPr>
          <p:nvPr>
            <p:ph type="sldNum" sz="quarter" idx="12"/>
          </p:nvPr>
        </p:nvSpPr>
        <p:spPr>
          <a:ln/>
        </p:spPr>
        <p:txBody>
          <a:bodyPr/>
          <a:lstStyle>
            <a:lvl1pPr>
              <a:defRPr/>
            </a:lvl1pPr>
          </a:lstStyle>
          <a:p>
            <a:pPr>
              <a:defRPr/>
            </a:pPr>
            <a:fld id="{981A5216-55E3-43C8-AF9D-436E20A3786C}" type="slidenum">
              <a:rPr lang="en-US" altLang="x-none"/>
              <a:pPr>
                <a:defRPr/>
              </a:pPr>
              <a:t>‹#›</a:t>
            </a:fld>
            <a:endParaRPr lang="en-US" altLang="x-none"/>
          </a:p>
        </p:txBody>
      </p:sp>
    </p:spTree>
    <p:extLst>
      <p:ext uri="{BB962C8B-B14F-4D97-AF65-F5344CB8AC3E}">
        <p14:creationId xmlns:p14="http://schemas.microsoft.com/office/powerpoint/2010/main" val="150690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5C1A10-CCE4-4395-9D86-0643C7043BBF}"/>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9B2950C9-78DB-4BC0-9448-5A33305F9CC9}"/>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446EAEF2-C5CB-4B9C-8331-56ECA35C8533}"/>
              </a:ext>
            </a:extLst>
          </p:cNvPr>
          <p:cNvSpPr>
            <a:spLocks noGrp="1" noChangeArrowheads="1"/>
          </p:cNvSpPr>
          <p:nvPr>
            <p:ph type="sldNum" sz="quarter" idx="12"/>
          </p:nvPr>
        </p:nvSpPr>
        <p:spPr>
          <a:ln/>
        </p:spPr>
        <p:txBody>
          <a:bodyPr/>
          <a:lstStyle>
            <a:lvl1pPr>
              <a:defRPr/>
            </a:lvl1pPr>
          </a:lstStyle>
          <a:p>
            <a:pPr>
              <a:defRPr/>
            </a:pPr>
            <a:fld id="{926BF175-907C-4E9F-BFE6-084E82BBD96E}" type="slidenum">
              <a:rPr lang="en-US" altLang="x-none"/>
              <a:pPr>
                <a:defRPr/>
              </a:pPr>
              <a:t>‹#›</a:t>
            </a:fld>
            <a:endParaRPr lang="en-US" altLang="x-none"/>
          </a:p>
        </p:txBody>
      </p:sp>
    </p:spTree>
    <p:extLst>
      <p:ext uri="{BB962C8B-B14F-4D97-AF65-F5344CB8AC3E}">
        <p14:creationId xmlns:p14="http://schemas.microsoft.com/office/powerpoint/2010/main" val="796430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0081D6-1653-41EF-B6C1-2151171D9AAA}"/>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6DA0A023-D641-4B66-ADEA-2B5BDB9738CC}"/>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5B4A7756-6007-41CF-9988-9D52A0B3C84F}"/>
              </a:ext>
            </a:extLst>
          </p:cNvPr>
          <p:cNvSpPr>
            <a:spLocks noGrp="1" noChangeArrowheads="1"/>
          </p:cNvSpPr>
          <p:nvPr>
            <p:ph type="sldNum" sz="quarter" idx="12"/>
          </p:nvPr>
        </p:nvSpPr>
        <p:spPr>
          <a:ln/>
        </p:spPr>
        <p:txBody>
          <a:bodyPr/>
          <a:lstStyle>
            <a:lvl1pPr>
              <a:defRPr/>
            </a:lvl1pPr>
          </a:lstStyle>
          <a:p>
            <a:pPr>
              <a:defRPr/>
            </a:pPr>
            <a:fld id="{67A4D22D-733F-4E4E-BBF1-F4F0DDC0E0C9}" type="slidenum">
              <a:rPr lang="en-US" altLang="x-none"/>
              <a:pPr>
                <a:defRPr/>
              </a:pPr>
              <a:t>‹#›</a:t>
            </a:fld>
            <a:endParaRPr lang="en-US" altLang="x-none"/>
          </a:p>
        </p:txBody>
      </p:sp>
    </p:spTree>
    <p:extLst>
      <p:ext uri="{BB962C8B-B14F-4D97-AF65-F5344CB8AC3E}">
        <p14:creationId xmlns:p14="http://schemas.microsoft.com/office/powerpoint/2010/main" val="3830150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3">
            <a:extLst>
              <a:ext uri="{FF2B5EF4-FFF2-40B4-BE49-F238E27FC236}">
                <a16:creationId xmlns:a16="http://schemas.microsoft.com/office/drawing/2014/main" id="{8AA73F3B-8F82-4A35-A453-28E53DF0D5DA}"/>
              </a:ext>
            </a:extLst>
          </p:cNvPr>
          <p:cNvSpPr>
            <a:spLocks/>
          </p:cNvSpPr>
          <p:nvPr/>
        </p:nvSpPr>
        <p:spPr bwMode="auto">
          <a:xfrm>
            <a:off x="-31750" y="4321175"/>
            <a:ext cx="1395413" cy="781050"/>
          </a:xfrm>
          <a:custGeom>
            <a:avLst/>
            <a:gdLst>
              <a:gd name="T0" fmla="*/ 1006217 w 8042"/>
              <a:gd name="T1" fmla="*/ 781050 h 10000"/>
              <a:gd name="T2" fmla="*/ 1034327 w 8042"/>
              <a:gd name="T3" fmla="*/ 771677 h 10000"/>
              <a:gd name="T4" fmla="*/ 1039012 w 8042"/>
              <a:gd name="T5" fmla="*/ 766991 h 10000"/>
              <a:gd name="T6" fmla="*/ 1395413 w 8042"/>
              <a:gd name="T7" fmla="*/ 410832 h 10000"/>
              <a:gd name="T8" fmla="*/ 1395413 w 8042"/>
              <a:gd name="T9" fmla="*/ 368734 h 10000"/>
              <a:gd name="T10" fmla="*/ 1039012 w 8042"/>
              <a:gd name="T11" fmla="*/ 17261 h 10000"/>
              <a:gd name="T12" fmla="*/ 1034327 w 8042"/>
              <a:gd name="T13" fmla="*/ 12497 h 10000"/>
              <a:gd name="T14" fmla="*/ 1006217 w 8042"/>
              <a:gd name="T15" fmla="*/ 3202 h 10000"/>
              <a:gd name="T16" fmla="*/ 3123 w 8042"/>
              <a:gd name="T17" fmla="*/ 0 h 10000"/>
              <a:gd name="T18" fmla="*/ 0 w 8042"/>
              <a:gd name="T19" fmla="*/ 780347 h 10000"/>
              <a:gd name="T20" fmla="*/ 1006217 w 8042"/>
              <a:gd name="T21" fmla="*/ 78105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5A8FF9E3-4ADF-485C-A444-E4D42728E52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46B1618-EB3E-4432-82E0-543FCAC41AE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DFD9435-ECB3-4F50-A3AC-182291BC18E1}"/>
              </a:ext>
            </a:extLst>
          </p:cNvPr>
          <p:cNvSpPr>
            <a:spLocks noGrp="1"/>
          </p:cNvSpPr>
          <p:nvPr>
            <p:ph type="sldNum" sz="quarter" idx="12"/>
          </p:nvPr>
        </p:nvSpPr>
        <p:spPr>
          <a:xfrm>
            <a:off x="423863" y="4529138"/>
            <a:ext cx="584200" cy="365125"/>
          </a:xfrm>
        </p:spPr>
        <p:txBody>
          <a:bodyPr/>
          <a:lstStyle>
            <a:lvl1pPr>
              <a:defRPr/>
            </a:lvl1pPr>
          </a:lstStyle>
          <a:p>
            <a:pPr>
              <a:defRPr/>
            </a:pPr>
            <a:fld id="{425D955F-3E75-41F1-8DC7-F82D569A083E}" type="slidenum">
              <a:rPr lang="en-US" altLang="x-none"/>
              <a:pPr>
                <a:defRPr/>
              </a:pPr>
              <a:t>‹#›</a:t>
            </a:fld>
            <a:endParaRPr lang="en-US" altLang="x-none"/>
          </a:p>
        </p:txBody>
      </p:sp>
    </p:spTree>
    <p:extLst>
      <p:ext uri="{BB962C8B-B14F-4D97-AF65-F5344CB8AC3E}">
        <p14:creationId xmlns:p14="http://schemas.microsoft.com/office/powerpoint/2010/main" val="4087079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541859BB-75A5-4EBF-B1DA-BB0C0E957EA0}"/>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6BDBDE58-1DF7-4F07-947F-7F451CF8BC3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2472E20-48FF-4142-AB10-BA0645B0282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22E1B4-8D53-4E55-8FF8-923255CDDBE0}"/>
              </a:ext>
            </a:extLst>
          </p:cNvPr>
          <p:cNvSpPr>
            <a:spLocks noGrp="1"/>
          </p:cNvSpPr>
          <p:nvPr>
            <p:ph type="sldNum" sz="quarter" idx="12"/>
          </p:nvPr>
        </p:nvSpPr>
        <p:spPr/>
        <p:txBody>
          <a:bodyPr/>
          <a:lstStyle>
            <a:lvl1pPr>
              <a:defRPr/>
            </a:lvl1pPr>
          </a:lstStyle>
          <a:p>
            <a:pPr>
              <a:defRPr/>
            </a:pPr>
            <a:fld id="{5B8C5972-579B-4FAB-BBD4-F84513C6AB7E}" type="slidenum">
              <a:rPr lang="en-US" altLang="x-none"/>
              <a:pPr>
                <a:defRPr/>
              </a:pPr>
              <a:t>‹#›</a:t>
            </a:fld>
            <a:endParaRPr lang="en-US" altLang="x-none"/>
          </a:p>
        </p:txBody>
      </p:sp>
    </p:spTree>
    <p:extLst>
      <p:ext uri="{BB962C8B-B14F-4D97-AF65-F5344CB8AC3E}">
        <p14:creationId xmlns:p14="http://schemas.microsoft.com/office/powerpoint/2010/main" val="4222215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3CFF514-4278-4506-80F4-CE603F858243}"/>
              </a:ext>
            </a:extLst>
          </p:cNvPr>
          <p:cNvSpPr>
            <a:spLocks/>
          </p:cNvSpPr>
          <p:nvPr/>
        </p:nvSpPr>
        <p:spPr bwMode="auto">
          <a:xfrm flipV="1">
            <a:off x="0" y="3167063"/>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3AA4E7DD-455D-4A02-AC8B-AADE40AB6E1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82698E0-F694-407B-A1AB-0977A62A7B8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EE8B89-4A1E-4331-93B6-C52671D16686}"/>
              </a:ext>
            </a:extLst>
          </p:cNvPr>
          <p:cNvSpPr>
            <a:spLocks noGrp="1"/>
          </p:cNvSpPr>
          <p:nvPr>
            <p:ph type="sldNum" sz="quarter" idx="12"/>
          </p:nvPr>
        </p:nvSpPr>
        <p:spPr>
          <a:xfrm>
            <a:off x="511175" y="3244850"/>
            <a:ext cx="585788" cy="365125"/>
          </a:xfrm>
        </p:spPr>
        <p:txBody>
          <a:bodyPr/>
          <a:lstStyle>
            <a:lvl1pPr>
              <a:defRPr/>
            </a:lvl1pPr>
          </a:lstStyle>
          <a:p>
            <a:pPr>
              <a:defRPr/>
            </a:pPr>
            <a:fld id="{A78BA5CD-A0AA-4A9F-86F3-35FFE1139EA0}" type="slidenum">
              <a:rPr lang="en-US" altLang="x-none"/>
              <a:pPr>
                <a:defRPr/>
              </a:pPr>
              <a:t>‹#›</a:t>
            </a:fld>
            <a:endParaRPr lang="en-US" altLang="x-none"/>
          </a:p>
        </p:txBody>
      </p:sp>
    </p:spTree>
    <p:extLst>
      <p:ext uri="{BB962C8B-B14F-4D97-AF65-F5344CB8AC3E}">
        <p14:creationId xmlns:p14="http://schemas.microsoft.com/office/powerpoint/2010/main" val="352614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955EFFF-B29A-49FC-839F-14811B73429F}"/>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733404E0-4F1C-4F2A-B21C-733B136B49AD}"/>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8F37B83C-77C9-4B54-BF68-6B18CBF7559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13B6F88-26B8-444A-803F-9C420E00F6CE}"/>
              </a:ext>
            </a:extLst>
          </p:cNvPr>
          <p:cNvSpPr>
            <a:spLocks noGrp="1"/>
          </p:cNvSpPr>
          <p:nvPr>
            <p:ph type="sldNum" sz="quarter" idx="12"/>
          </p:nvPr>
        </p:nvSpPr>
        <p:spPr/>
        <p:txBody>
          <a:bodyPr/>
          <a:lstStyle>
            <a:lvl1pPr>
              <a:defRPr/>
            </a:lvl1pPr>
          </a:lstStyle>
          <a:p>
            <a:pPr>
              <a:defRPr/>
            </a:pPr>
            <a:fld id="{0A80D800-9424-46F6-8AE4-CB71421B3190}" type="slidenum">
              <a:rPr lang="en-US" altLang="x-none"/>
              <a:pPr>
                <a:defRPr/>
              </a:pPr>
              <a:t>‹#›</a:t>
            </a:fld>
            <a:endParaRPr lang="en-US" altLang="x-none"/>
          </a:p>
        </p:txBody>
      </p:sp>
    </p:spTree>
    <p:extLst>
      <p:ext uri="{BB962C8B-B14F-4D97-AF65-F5344CB8AC3E}">
        <p14:creationId xmlns:p14="http://schemas.microsoft.com/office/powerpoint/2010/main" val="1970898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B116B296-0A1C-4131-BC5A-AF1A4D3A21FB}"/>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F62CFFC1-2C1B-4C72-901F-37E1A9858E57}"/>
              </a:ext>
            </a:extLst>
          </p:cNvPr>
          <p:cNvSpPr>
            <a:spLocks noGrp="1"/>
          </p:cNvSpPr>
          <p:nvPr>
            <p:ph type="dt" sz="half" idx="10"/>
          </p:nvPr>
        </p:nvSpPr>
        <p:spPr/>
        <p:txBody>
          <a:bodyPr/>
          <a:lstStyle>
            <a:lvl1pPr>
              <a:defRPr/>
            </a:lvl1pPr>
          </a:lstStyle>
          <a:p>
            <a:pPr>
              <a:defRPr/>
            </a:pPr>
            <a:endParaRPr lang="en-US"/>
          </a:p>
        </p:txBody>
      </p:sp>
      <p:sp>
        <p:nvSpPr>
          <p:cNvPr id="9" name="Footer Placeholder 7">
            <a:extLst>
              <a:ext uri="{FF2B5EF4-FFF2-40B4-BE49-F238E27FC236}">
                <a16:creationId xmlns:a16="http://schemas.microsoft.com/office/drawing/2014/main" id="{16E7C066-78CF-4D4E-AEC7-7A0D4799FA4A}"/>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BBFEFB74-BD56-4F74-BDC9-427AE480ADED}"/>
              </a:ext>
            </a:extLst>
          </p:cNvPr>
          <p:cNvSpPr>
            <a:spLocks noGrp="1"/>
          </p:cNvSpPr>
          <p:nvPr>
            <p:ph type="sldNum" sz="quarter" idx="12"/>
          </p:nvPr>
        </p:nvSpPr>
        <p:spPr/>
        <p:txBody>
          <a:bodyPr/>
          <a:lstStyle>
            <a:lvl1pPr>
              <a:defRPr/>
            </a:lvl1pPr>
          </a:lstStyle>
          <a:p>
            <a:pPr>
              <a:defRPr/>
            </a:pPr>
            <a:fld id="{0AF21040-B14E-42CF-A9D4-09DB1AF662DD}" type="slidenum">
              <a:rPr lang="en-US" altLang="x-none"/>
              <a:pPr>
                <a:defRPr/>
              </a:pPr>
              <a:t>‹#›</a:t>
            </a:fld>
            <a:endParaRPr lang="en-US" altLang="x-none"/>
          </a:p>
        </p:txBody>
      </p:sp>
    </p:spTree>
    <p:extLst>
      <p:ext uri="{BB962C8B-B14F-4D97-AF65-F5344CB8AC3E}">
        <p14:creationId xmlns:p14="http://schemas.microsoft.com/office/powerpoint/2010/main" val="3143582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92282C28-CDD9-499D-8BD7-50680A577830}"/>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08505B11-9397-4CD9-8349-D9F131C13F40}"/>
              </a:ext>
            </a:extLst>
          </p:cNvPr>
          <p:cNvSpPr>
            <a:spLocks noGrp="1"/>
          </p:cNvSpPr>
          <p:nvPr>
            <p:ph type="dt" sz="half" idx="10"/>
          </p:nvPr>
        </p:nvSpPr>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392EA61D-1F8A-4E4E-AAE1-13DD777C01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DC208EA6-A80E-4B46-91BE-69338C152740}"/>
              </a:ext>
            </a:extLst>
          </p:cNvPr>
          <p:cNvSpPr>
            <a:spLocks noGrp="1"/>
          </p:cNvSpPr>
          <p:nvPr>
            <p:ph type="sldNum" sz="quarter" idx="12"/>
          </p:nvPr>
        </p:nvSpPr>
        <p:spPr/>
        <p:txBody>
          <a:bodyPr/>
          <a:lstStyle>
            <a:lvl1pPr>
              <a:defRPr/>
            </a:lvl1pPr>
          </a:lstStyle>
          <a:p>
            <a:pPr>
              <a:defRPr/>
            </a:pPr>
            <a:fld id="{0BBB7527-F656-4947-A290-7E19A1702D19}" type="slidenum">
              <a:rPr lang="en-US" altLang="x-none"/>
              <a:pPr>
                <a:defRPr/>
              </a:pPr>
              <a:t>‹#›</a:t>
            </a:fld>
            <a:endParaRPr lang="en-US" altLang="x-none"/>
          </a:p>
        </p:txBody>
      </p:sp>
    </p:spTree>
    <p:extLst>
      <p:ext uri="{BB962C8B-B14F-4D97-AF65-F5344CB8AC3E}">
        <p14:creationId xmlns:p14="http://schemas.microsoft.com/office/powerpoint/2010/main" val="993306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A7A6CE89-2AD6-4236-B462-8F1A05DD52D5}"/>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Date Placeholder 1">
            <a:extLst>
              <a:ext uri="{FF2B5EF4-FFF2-40B4-BE49-F238E27FC236}">
                <a16:creationId xmlns:a16="http://schemas.microsoft.com/office/drawing/2014/main" id="{6C0AC497-2DEE-4DE1-9499-71A41455EC34}"/>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6831537D-D030-418B-91C5-E041251BB82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E95ABFF6-B73E-4E77-A3BE-6366B5BAEDBB}"/>
              </a:ext>
            </a:extLst>
          </p:cNvPr>
          <p:cNvSpPr>
            <a:spLocks noGrp="1"/>
          </p:cNvSpPr>
          <p:nvPr>
            <p:ph type="sldNum" sz="quarter" idx="12"/>
          </p:nvPr>
        </p:nvSpPr>
        <p:spPr/>
        <p:txBody>
          <a:bodyPr/>
          <a:lstStyle>
            <a:lvl1pPr>
              <a:defRPr/>
            </a:lvl1pPr>
          </a:lstStyle>
          <a:p>
            <a:pPr>
              <a:defRPr/>
            </a:pPr>
            <a:fld id="{FFEFA716-63D7-41A2-B6E0-E30AD7C867A9}" type="slidenum">
              <a:rPr lang="en-US" altLang="x-none"/>
              <a:pPr>
                <a:defRPr/>
              </a:pPr>
              <a:t>‹#›</a:t>
            </a:fld>
            <a:endParaRPr lang="en-US" altLang="x-none"/>
          </a:p>
        </p:txBody>
      </p:sp>
    </p:spTree>
    <p:extLst>
      <p:ext uri="{BB962C8B-B14F-4D97-AF65-F5344CB8AC3E}">
        <p14:creationId xmlns:p14="http://schemas.microsoft.com/office/powerpoint/2010/main" val="3403936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C86E9377-C1E1-4674-9FAE-53DA94507C92}"/>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CFE462B6-51C2-48E8-972D-8ECCB006DD5A}"/>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45337117-CD16-4405-B5F0-9017B289304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522B11D5-2B99-4123-A72E-4314A9315161}"/>
              </a:ext>
            </a:extLst>
          </p:cNvPr>
          <p:cNvSpPr>
            <a:spLocks noGrp="1"/>
          </p:cNvSpPr>
          <p:nvPr>
            <p:ph type="sldNum" sz="quarter" idx="12"/>
          </p:nvPr>
        </p:nvSpPr>
        <p:spPr/>
        <p:txBody>
          <a:bodyPr/>
          <a:lstStyle>
            <a:lvl1pPr>
              <a:defRPr/>
            </a:lvl1pPr>
          </a:lstStyle>
          <a:p>
            <a:pPr>
              <a:defRPr/>
            </a:pPr>
            <a:fld id="{5F1AF757-CAC5-4E33-97DE-84695BBEC4AA}" type="slidenum">
              <a:rPr lang="en-US" altLang="x-none"/>
              <a:pPr>
                <a:defRPr/>
              </a:pPr>
              <a:t>‹#›</a:t>
            </a:fld>
            <a:endParaRPr lang="en-US" altLang="x-none"/>
          </a:p>
        </p:txBody>
      </p:sp>
    </p:spTree>
    <p:extLst>
      <p:ext uri="{BB962C8B-B14F-4D97-AF65-F5344CB8AC3E}">
        <p14:creationId xmlns:p14="http://schemas.microsoft.com/office/powerpoint/2010/main" val="2948000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9C3E6A-46BF-4152-9746-5811A1B7FBAD}"/>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53EAE5C8-D094-4871-9609-93ADDFC8D3D3}"/>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632F4198-E8A0-46D8-959C-7DF90B3A151D}"/>
              </a:ext>
            </a:extLst>
          </p:cNvPr>
          <p:cNvSpPr>
            <a:spLocks noGrp="1" noChangeArrowheads="1"/>
          </p:cNvSpPr>
          <p:nvPr>
            <p:ph type="sldNum" sz="quarter" idx="12"/>
          </p:nvPr>
        </p:nvSpPr>
        <p:spPr>
          <a:ln/>
        </p:spPr>
        <p:txBody>
          <a:bodyPr/>
          <a:lstStyle>
            <a:lvl1pPr>
              <a:defRPr/>
            </a:lvl1pPr>
          </a:lstStyle>
          <a:p>
            <a:pPr>
              <a:defRPr/>
            </a:pPr>
            <a:fld id="{ADD9EB58-DDFD-497D-BCA7-7ED30DB945EC}" type="slidenum">
              <a:rPr lang="en-US" altLang="x-none"/>
              <a:pPr>
                <a:defRPr/>
              </a:pPr>
              <a:t>‹#›</a:t>
            </a:fld>
            <a:endParaRPr lang="en-US" altLang="x-none"/>
          </a:p>
        </p:txBody>
      </p:sp>
    </p:spTree>
    <p:extLst>
      <p:ext uri="{BB962C8B-B14F-4D97-AF65-F5344CB8AC3E}">
        <p14:creationId xmlns:p14="http://schemas.microsoft.com/office/powerpoint/2010/main" val="2061295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6DA2E316-EBA1-4CB6-AC1A-F09CB92D2938}"/>
              </a:ext>
            </a:extLst>
          </p:cNvPr>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3D0977E7-51E3-4485-8BEC-632D70D580E8}"/>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7954909C-4A6C-44B8-AEF3-D3A741748284}"/>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B261E6B4-8E35-4087-BB9F-6211A2D23688}"/>
              </a:ext>
            </a:extLst>
          </p:cNvPr>
          <p:cNvSpPr>
            <a:spLocks noGrp="1"/>
          </p:cNvSpPr>
          <p:nvPr>
            <p:ph type="sldNum" sz="quarter" idx="12"/>
          </p:nvPr>
        </p:nvSpPr>
        <p:spPr>
          <a:xfrm>
            <a:off x="511175" y="4983163"/>
            <a:ext cx="585788" cy="365125"/>
          </a:xfrm>
        </p:spPr>
        <p:txBody>
          <a:bodyPr/>
          <a:lstStyle>
            <a:lvl1pPr>
              <a:defRPr/>
            </a:lvl1pPr>
          </a:lstStyle>
          <a:p>
            <a:pPr>
              <a:defRPr/>
            </a:pPr>
            <a:fld id="{78E58ADC-4C2F-4A6D-83BF-D39B172AECE9}" type="slidenum">
              <a:rPr lang="en-US" altLang="x-none"/>
              <a:pPr>
                <a:defRPr/>
              </a:pPr>
              <a:t>‹#›</a:t>
            </a:fld>
            <a:endParaRPr lang="en-US" altLang="x-none"/>
          </a:p>
        </p:txBody>
      </p:sp>
    </p:spTree>
    <p:extLst>
      <p:ext uri="{BB962C8B-B14F-4D97-AF65-F5344CB8AC3E}">
        <p14:creationId xmlns:p14="http://schemas.microsoft.com/office/powerpoint/2010/main" val="619097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A4551715-6B43-45AD-99EE-FFF8BAA9D1AF}"/>
              </a:ext>
            </a:extLst>
          </p:cNvPr>
          <p:cNvSpPr>
            <a:spLocks/>
          </p:cNvSpPr>
          <p:nvPr/>
        </p:nvSpPr>
        <p:spPr bwMode="auto">
          <a:xfrm flipV="1">
            <a:off x="0" y="3167063"/>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30B9FBB3-FE00-412D-9C6F-05CADDBFF06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D182151-4D6B-4C66-9C76-F8E3B9EE40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73E60B-D018-46A6-A01D-030E8380A727}"/>
              </a:ext>
            </a:extLst>
          </p:cNvPr>
          <p:cNvSpPr>
            <a:spLocks noGrp="1"/>
          </p:cNvSpPr>
          <p:nvPr>
            <p:ph type="sldNum" sz="quarter" idx="12"/>
          </p:nvPr>
        </p:nvSpPr>
        <p:spPr>
          <a:xfrm>
            <a:off x="511175" y="3244850"/>
            <a:ext cx="585788" cy="365125"/>
          </a:xfrm>
        </p:spPr>
        <p:txBody>
          <a:bodyPr/>
          <a:lstStyle>
            <a:lvl1pPr>
              <a:defRPr/>
            </a:lvl1pPr>
          </a:lstStyle>
          <a:p>
            <a:pPr>
              <a:defRPr/>
            </a:pPr>
            <a:fld id="{0BAB9674-797C-41EB-870C-323B82A0389E}" type="slidenum">
              <a:rPr lang="en-US" altLang="x-none"/>
              <a:pPr>
                <a:defRPr/>
              </a:pPr>
              <a:t>‹#›</a:t>
            </a:fld>
            <a:endParaRPr lang="en-US" altLang="x-none"/>
          </a:p>
        </p:txBody>
      </p:sp>
    </p:spTree>
    <p:extLst>
      <p:ext uri="{BB962C8B-B14F-4D97-AF65-F5344CB8AC3E}">
        <p14:creationId xmlns:p14="http://schemas.microsoft.com/office/powerpoint/2010/main" val="2081875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C5E10BC3-AB0C-4842-AC38-7F95B43948CF}"/>
              </a:ext>
            </a:extLst>
          </p:cNvPr>
          <p:cNvSpPr>
            <a:spLocks/>
          </p:cNvSpPr>
          <p:nvPr/>
        </p:nvSpPr>
        <p:spPr bwMode="auto">
          <a:xfrm flipV="1">
            <a:off x="0" y="3167063"/>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5">
            <a:extLst>
              <a:ext uri="{FF2B5EF4-FFF2-40B4-BE49-F238E27FC236}">
                <a16:creationId xmlns:a16="http://schemas.microsoft.com/office/drawing/2014/main" id="{1C1D8ECD-D20C-4C0D-968A-0A1F1842C781}"/>
              </a:ext>
            </a:extLst>
          </p:cNvPr>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altLang="x-none" sz="8000">
                <a:solidFill>
                  <a:schemeClr val="accent1"/>
                </a:solidFill>
              </a:rPr>
              <a:t>“</a:t>
            </a:r>
          </a:p>
        </p:txBody>
      </p:sp>
      <p:sp>
        <p:nvSpPr>
          <p:cNvPr id="7" name="TextBox 62">
            <a:extLst>
              <a:ext uri="{FF2B5EF4-FFF2-40B4-BE49-F238E27FC236}">
                <a16:creationId xmlns:a16="http://schemas.microsoft.com/office/drawing/2014/main" id="{673F0C5D-2881-434B-8E7C-7635D8393239}"/>
              </a:ext>
            </a:extLst>
          </p:cNvPr>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altLang="x-none" sz="8000">
                <a:solidFill>
                  <a:schemeClr val="accent1"/>
                </a:solidFill>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0D2E787A-97CD-4300-9E6D-29F1E735EE4F}"/>
              </a:ext>
            </a:extLst>
          </p:cNvPr>
          <p:cNvSpPr>
            <a:spLocks noGrp="1"/>
          </p:cNvSpPr>
          <p:nvPr>
            <p:ph type="dt" sz="half" idx="14"/>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EEE963B1-683C-40A9-AFE8-C6C2EFA6DA5F}"/>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9C613B8D-0DDE-4D38-A4C2-B2A8556B0BD8}"/>
              </a:ext>
            </a:extLst>
          </p:cNvPr>
          <p:cNvSpPr>
            <a:spLocks noGrp="1"/>
          </p:cNvSpPr>
          <p:nvPr>
            <p:ph type="sldNum" sz="quarter" idx="16"/>
          </p:nvPr>
        </p:nvSpPr>
        <p:spPr>
          <a:xfrm>
            <a:off x="511175" y="3244850"/>
            <a:ext cx="585788" cy="365125"/>
          </a:xfrm>
        </p:spPr>
        <p:txBody>
          <a:bodyPr/>
          <a:lstStyle>
            <a:lvl1pPr>
              <a:defRPr/>
            </a:lvl1pPr>
          </a:lstStyle>
          <a:p>
            <a:pPr>
              <a:defRPr/>
            </a:pPr>
            <a:fld id="{4F559A45-5553-423D-A117-A2B9C4E4B32C}" type="slidenum">
              <a:rPr lang="en-US" altLang="x-none"/>
              <a:pPr>
                <a:defRPr/>
              </a:pPr>
              <a:t>‹#›</a:t>
            </a:fld>
            <a:endParaRPr lang="en-US" altLang="x-none"/>
          </a:p>
        </p:txBody>
      </p:sp>
    </p:spTree>
    <p:extLst>
      <p:ext uri="{BB962C8B-B14F-4D97-AF65-F5344CB8AC3E}">
        <p14:creationId xmlns:p14="http://schemas.microsoft.com/office/powerpoint/2010/main" val="3456619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CEAC0F3-CA52-43F9-A27F-6E37419270B3}"/>
              </a:ext>
            </a:extLst>
          </p:cNvPr>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6" name="Date Placeholder 4">
            <a:extLst>
              <a:ext uri="{FF2B5EF4-FFF2-40B4-BE49-F238E27FC236}">
                <a16:creationId xmlns:a16="http://schemas.microsoft.com/office/drawing/2014/main" id="{529EF1D9-61CE-45E2-BF93-4861F2266A92}"/>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8A815DE8-A81D-411E-B54B-D1BD33284CE8}"/>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F49B39D5-81D7-4BFD-80F7-BFDD801BE38B}"/>
              </a:ext>
            </a:extLst>
          </p:cNvPr>
          <p:cNvSpPr>
            <a:spLocks noGrp="1"/>
          </p:cNvSpPr>
          <p:nvPr>
            <p:ph type="sldNum" sz="quarter" idx="12"/>
          </p:nvPr>
        </p:nvSpPr>
        <p:spPr>
          <a:xfrm>
            <a:off x="511175" y="4983163"/>
            <a:ext cx="585788" cy="365125"/>
          </a:xfrm>
        </p:spPr>
        <p:txBody>
          <a:bodyPr/>
          <a:lstStyle>
            <a:lvl1pPr>
              <a:defRPr/>
            </a:lvl1pPr>
          </a:lstStyle>
          <a:p>
            <a:pPr>
              <a:defRPr/>
            </a:pPr>
            <a:fld id="{69DDFB46-A3D5-4669-A39D-90BA819ED496}" type="slidenum">
              <a:rPr lang="en-US" altLang="x-none"/>
              <a:pPr>
                <a:defRPr/>
              </a:pPr>
              <a:t>‹#›</a:t>
            </a:fld>
            <a:endParaRPr lang="en-US" altLang="x-none"/>
          </a:p>
        </p:txBody>
      </p:sp>
    </p:spTree>
    <p:extLst>
      <p:ext uri="{BB962C8B-B14F-4D97-AF65-F5344CB8AC3E}">
        <p14:creationId xmlns:p14="http://schemas.microsoft.com/office/powerpoint/2010/main" val="3993427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D2642660-521E-4810-907A-178054411DF8}"/>
              </a:ext>
            </a:extLst>
          </p:cNvPr>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5">
            <a:extLst>
              <a:ext uri="{FF2B5EF4-FFF2-40B4-BE49-F238E27FC236}">
                <a16:creationId xmlns:a16="http://schemas.microsoft.com/office/drawing/2014/main" id="{71912D6D-96DD-4C70-B4D4-698D4A7034B2}"/>
              </a:ext>
            </a:extLst>
          </p:cNvPr>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altLang="x-none" sz="8000">
                <a:solidFill>
                  <a:schemeClr val="accent1"/>
                </a:solidFill>
              </a:rPr>
              <a:t>“</a:t>
            </a:r>
          </a:p>
        </p:txBody>
      </p:sp>
      <p:sp>
        <p:nvSpPr>
          <p:cNvPr id="7" name="TextBox 62">
            <a:extLst>
              <a:ext uri="{FF2B5EF4-FFF2-40B4-BE49-F238E27FC236}">
                <a16:creationId xmlns:a16="http://schemas.microsoft.com/office/drawing/2014/main" id="{3119F420-F896-4FBD-9C42-D9C86EA5E620}"/>
              </a:ext>
            </a:extLst>
          </p:cNvPr>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altLang="x-none" sz="8000">
                <a:solidFill>
                  <a:schemeClr val="accent1"/>
                </a:solidFill>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8" name="Date Placeholder 4">
            <a:extLst>
              <a:ext uri="{FF2B5EF4-FFF2-40B4-BE49-F238E27FC236}">
                <a16:creationId xmlns:a16="http://schemas.microsoft.com/office/drawing/2014/main" id="{5CA6A798-CA38-40A3-AC85-97FF22626A72}"/>
              </a:ext>
            </a:extLst>
          </p:cNvPr>
          <p:cNvSpPr>
            <a:spLocks noGrp="1"/>
          </p:cNvSpPr>
          <p:nvPr>
            <p:ph type="dt" sz="half" idx="14"/>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8FAB0E6E-4C77-4CB7-A674-5AB85EDA6177}"/>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00B717FE-D137-415A-AA86-15FEB02D07E5}"/>
              </a:ext>
            </a:extLst>
          </p:cNvPr>
          <p:cNvSpPr>
            <a:spLocks noGrp="1"/>
          </p:cNvSpPr>
          <p:nvPr>
            <p:ph type="sldNum" sz="quarter" idx="16"/>
          </p:nvPr>
        </p:nvSpPr>
        <p:spPr>
          <a:xfrm>
            <a:off x="511175" y="4983163"/>
            <a:ext cx="585788" cy="365125"/>
          </a:xfrm>
        </p:spPr>
        <p:txBody>
          <a:bodyPr/>
          <a:lstStyle>
            <a:lvl1pPr>
              <a:defRPr/>
            </a:lvl1pPr>
          </a:lstStyle>
          <a:p>
            <a:pPr>
              <a:defRPr/>
            </a:pPr>
            <a:fld id="{E093C677-3167-4A74-80BB-1E1225001E60}" type="slidenum">
              <a:rPr lang="en-US" altLang="x-none"/>
              <a:pPr>
                <a:defRPr/>
              </a:pPr>
              <a:t>‹#›</a:t>
            </a:fld>
            <a:endParaRPr lang="en-US" altLang="x-none"/>
          </a:p>
        </p:txBody>
      </p:sp>
    </p:spTree>
    <p:extLst>
      <p:ext uri="{BB962C8B-B14F-4D97-AF65-F5344CB8AC3E}">
        <p14:creationId xmlns:p14="http://schemas.microsoft.com/office/powerpoint/2010/main" val="1747006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AF882DE-F334-441B-8017-4E04C78839AB}"/>
              </a:ext>
            </a:extLst>
          </p:cNvPr>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6" name="Date Placeholder 4">
            <a:extLst>
              <a:ext uri="{FF2B5EF4-FFF2-40B4-BE49-F238E27FC236}">
                <a16:creationId xmlns:a16="http://schemas.microsoft.com/office/drawing/2014/main" id="{F81B4BEC-6091-4F0B-9F85-8F2CF6953668}"/>
              </a:ext>
            </a:extLst>
          </p:cNvPr>
          <p:cNvSpPr>
            <a:spLocks noGrp="1"/>
          </p:cNvSpPr>
          <p:nvPr>
            <p:ph type="dt" sz="half" idx="14"/>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2E502A7E-8373-471F-996F-9628B3506EA0}"/>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3BE1A671-B849-49BC-8018-F4EC374FF77A}"/>
              </a:ext>
            </a:extLst>
          </p:cNvPr>
          <p:cNvSpPr>
            <a:spLocks noGrp="1"/>
          </p:cNvSpPr>
          <p:nvPr>
            <p:ph type="sldNum" sz="quarter" idx="16"/>
          </p:nvPr>
        </p:nvSpPr>
        <p:spPr>
          <a:xfrm>
            <a:off x="511175" y="4983163"/>
            <a:ext cx="585788" cy="365125"/>
          </a:xfrm>
        </p:spPr>
        <p:txBody>
          <a:bodyPr/>
          <a:lstStyle>
            <a:lvl1pPr>
              <a:defRPr/>
            </a:lvl1pPr>
          </a:lstStyle>
          <a:p>
            <a:pPr>
              <a:defRPr/>
            </a:pPr>
            <a:fld id="{F4BC3C30-12CB-4FE5-8BA4-8E29FED64DA1}" type="slidenum">
              <a:rPr lang="en-US" altLang="x-none"/>
              <a:pPr>
                <a:defRPr/>
              </a:pPr>
              <a:t>‹#›</a:t>
            </a:fld>
            <a:endParaRPr lang="en-US" altLang="x-none"/>
          </a:p>
        </p:txBody>
      </p:sp>
    </p:spTree>
    <p:extLst>
      <p:ext uri="{BB962C8B-B14F-4D97-AF65-F5344CB8AC3E}">
        <p14:creationId xmlns:p14="http://schemas.microsoft.com/office/powerpoint/2010/main" val="682611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526BE721-C2A2-425E-861B-5E0109A59E76}"/>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EF43577-4C26-41A3-9CD0-BD642A3FB6F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6F0FFE4-D49D-4A65-95C3-F061B74326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0837D0D-578B-4641-99D9-395534A19A5F}"/>
              </a:ext>
            </a:extLst>
          </p:cNvPr>
          <p:cNvSpPr>
            <a:spLocks noGrp="1"/>
          </p:cNvSpPr>
          <p:nvPr>
            <p:ph type="sldNum" sz="quarter" idx="12"/>
          </p:nvPr>
        </p:nvSpPr>
        <p:spPr/>
        <p:txBody>
          <a:bodyPr/>
          <a:lstStyle>
            <a:lvl1pPr>
              <a:defRPr/>
            </a:lvl1pPr>
          </a:lstStyle>
          <a:p>
            <a:pPr>
              <a:defRPr/>
            </a:pPr>
            <a:fld id="{8D7215F8-FAAF-4CFA-9958-C3811AB11CC4}" type="slidenum">
              <a:rPr lang="en-US" altLang="x-none"/>
              <a:pPr>
                <a:defRPr/>
              </a:pPr>
              <a:t>‹#›</a:t>
            </a:fld>
            <a:endParaRPr lang="en-US" altLang="x-none"/>
          </a:p>
        </p:txBody>
      </p:sp>
    </p:spTree>
    <p:extLst>
      <p:ext uri="{BB962C8B-B14F-4D97-AF65-F5344CB8AC3E}">
        <p14:creationId xmlns:p14="http://schemas.microsoft.com/office/powerpoint/2010/main" val="3550867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BD8303A-AA49-48D5-8A68-FAB60FB1E8B4}"/>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85DFB56-1EFA-4C97-AF60-6D6DF181A83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C31A281-565C-47F8-8CC3-C07004D43F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769AA9E-CDA7-466F-8242-C0239AE93832}"/>
              </a:ext>
            </a:extLst>
          </p:cNvPr>
          <p:cNvSpPr>
            <a:spLocks noGrp="1"/>
          </p:cNvSpPr>
          <p:nvPr>
            <p:ph type="sldNum" sz="quarter" idx="12"/>
          </p:nvPr>
        </p:nvSpPr>
        <p:spPr/>
        <p:txBody>
          <a:bodyPr/>
          <a:lstStyle>
            <a:lvl1pPr>
              <a:defRPr/>
            </a:lvl1pPr>
          </a:lstStyle>
          <a:p>
            <a:pPr>
              <a:defRPr/>
            </a:pPr>
            <a:fld id="{1A137FDD-8EBA-4DB4-AFE6-7CB63721963F}" type="slidenum">
              <a:rPr lang="en-US" altLang="x-none"/>
              <a:pPr>
                <a:defRPr/>
              </a:pPr>
              <a:t>‹#›</a:t>
            </a:fld>
            <a:endParaRPr lang="en-US" altLang="x-none"/>
          </a:p>
        </p:txBody>
      </p:sp>
    </p:spTree>
    <p:extLst>
      <p:ext uri="{BB962C8B-B14F-4D97-AF65-F5344CB8AC3E}">
        <p14:creationId xmlns:p14="http://schemas.microsoft.com/office/powerpoint/2010/main" val="316416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19FE3CC-3B7B-4751-A199-24B0C74F1CE3}"/>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0B1B471B-CD49-4D59-A1A8-8639A37F388E}"/>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FE4FA92E-FD52-4497-8571-4236D3976536}"/>
              </a:ext>
            </a:extLst>
          </p:cNvPr>
          <p:cNvSpPr>
            <a:spLocks noGrp="1" noChangeArrowheads="1"/>
          </p:cNvSpPr>
          <p:nvPr>
            <p:ph type="sldNum" sz="quarter" idx="12"/>
          </p:nvPr>
        </p:nvSpPr>
        <p:spPr>
          <a:ln/>
        </p:spPr>
        <p:txBody>
          <a:bodyPr/>
          <a:lstStyle>
            <a:lvl1pPr>
              <a:defRPr/>
            </a:lvl1pPr>
          </a:lstStyle>
          <a:p>
            <a:pPr>
              <a:defRPr/>
            </a:pPr>
            <a:fld id="{97D0C028-4B28-4D0A-AE99-AAFBF5FEB874}" type="slidenum">
              <a:rPr lang="en-US" altLang="x-none"/>
              <a:pPr>
                <a:defRPr/>
              </a:pPr>
              <a:t>‹#›</a:t>
            </a:fld>
            <a:endParaRPr lang="en-US" altLang="x-none"/>
          </a:p>
        </p:txBody>
      </p:sp>
    </p:spTree>
    <p:extLst>
      <p:ext uri="{BB962C8B-B14F-4D97-AF65-F5344CB8AC3E}">
        <p14:creationId xmlns:p14="http://schemas.microsoft.com/office/powerpoint/2010/main" val="1607685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95CAE40-D448-4B96-9AE0-D0DDF34615DC}"/>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6" name="Rectangle 5">
            <a:extLst>
              <a:ext uri="{FF2B5EF4-FFF2-40B4-BE49-F238E27FC236}">
                <a16:creationId xmlns:a16="http://schemas.microsoft.com/office/drawing/2014/main" id="{E4269A90-F7D6-4B90-9DD8-7CFCECE7BC70}"/>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7" name="Rectangle 6">
            <a:extLst>
              <a:ext uri="{FF2B5EF4-FFF2-40B4-BE49-F238E27FC236}">
                <a16:creationId xmlns:a16="http://schemas.microsoft.com/office/drawing/2014/main" id="{582BFBCE-4151-47DB-8D79-95B0701EABD0}"/>
              </a:ext>
            </a:extLst>
          </p:cNvPr>
          <p:cNvSpPr>
            <a:spLocks noGrp="1" noChangeArrowheads="1"/>
          </p:cNvSpPr>
          <p:nvPr>
            <p:ph type="sldNum" sz="quarter" idx="12"/>
          </p:nvPr>
        </p:nvSpPr>
        <p:spPr>
          <a:ln/>
        </p:spPr>
        <p:txBody>
          <a:bodyPr/>
          <a:lstStyle>
            <a:lvl1pPr>
              <a:defRPr/>
            </a:lvl1pPr>
          </a:lstStyle>
          <a:p>
            <a:pPr>
              <a:defRPr/>
            </a:pPr>
            <a:fld id="{472F86E7-0EC1-4D94-A13C-21351FED8821}" type="slidenum">
              <a:rPr lang="en-US" altLang="x-none"/>
              <a:pPr>
                <a:defRPr/>
              </a:pPr>
              <a:t>‹#›</a:t>
            </a:fld>
            <a:endParaRPr lang="en-US" altLang="x-none"/>
          </a:p>
        </p:txBody>
      </p:sp>
    </p:spTree>
    <p:extLst>
      <p:ext uri="{BB962C8B-B14F-4D97-AF65-F5344CB8AC3E}">
        <p14:creationId xmlns:p14="http://schemas.microsoft.com/office/powerpoint/2010/main" val="2613436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31DBCA4-9CE7-4A44-8006-EE446876B8D4}"/>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8" name="Rectangle 5">
            <a:extLst>
              <a:ext uri="{FF2B5EF4-FFF2-40B4-BE49-F238E27FC236}">
                <a16:creationId xmlns:a16="http://schemas.microsoft.com/office/drawing/2014/main" id="{1A9B6A5E-3B60-4C2C-8EF8-C67B17F18D5C}"/>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9" name="Rectangle 6">
            <a:extLst>
              <a:ext uri="{FF2B5EF4-FFF2-40B4-BE49-F238E27FC236}">
                <a16:creationId xmlns:a16="http://schemas.microsoft.com/office/drawing/2014/main" id="{70088CE2-A1F4-4EF4-B91E-691FB523EF88}"/>
              </a:ext>
            </a:extLst>
          </p:cNvPr>
          <p:cNvSpPr>
            <a:spLocks noGrp="1" noChangeArrowheads="1"/>
          </p:cNvSpPr>
          <p:nvPr>
            <p:ph type="sldNum" sz="quarter" idx="12"/>
          </p:nvPr>
        </p:nvSpPr>
        <p:spPr>
          <a:ln/>
        </p:spPr>
        <p:txBody>
          <a:bodyPr/>
          <a:lstStyle>
            <a:lvl1pPr>
              <a:defRPr/>
            </a:lvl1pPr>
          </a:lstStyle>
          <a:p>
            <a:pPr>
              <a:defRPr/>
            </a:pPr>
            <a:fld id="{9E611640-56CD-4B43-BA10-482053A071A2}" type="slidenum">
              <a:rPr lang="en-US" altLang="x-none"/>
              <a:pPr>
                <a:defRPr/>
              </a:pPr>
              <a:t>‹#›</a:t>
            </a:fld>
            <a:endParaRPr lang="en-US" altLang="x-none"/>
          </a:p>
        </p:txBody>
      </p:sp>
    </p:spTree>
    <p:extLst>
      <p:ext uri="{BB962C8B-B14F-4D97-AF65-F5344CB8AC3E}">
        <p14:creationId xmlns:p14="http://schemas.microsoft.com/office/powerpoint/2010/main" val="843273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EBFAD3A-8A6F-431E-A68B-13BB2841798F}"/>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4" name="Rectangle 5">
            <a:extLst>
              <a:ext uri="{FF2B5EF4-FFF2-40B4-BE49-F238E27FC236}">
                <a16:creationId xmlns:a16="http://schemas.microsoft.com/office/drawing/2014/main" id="{A281C016-1220-428F-A2DA-38A96968E4B5}"/>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5" name="Rectangle 6">
            <a:extLst>
              <a:ext uri="{FF2B5EF4-FFF2-40B4-BE49-F238E27FC236}">
                <a16:creationId xmlns:a16="http://schemas.microsoft.com/office/drawing/2014/main" id="{122F810B-D9FA-4146-8CAB-67FD6F37DF41}"/>
              </a:ext>
            </a:extLst>
          </p:cNvPr>
          <p:cNvSpPr>
            <a:spLocks noGrp="1" noChangeArrowheads="1"/>
          </p:cNvSpPr>
          <p:nvPr>
            <p:ph type="sldNum" sz="quarter" idx="12"/>
          </p:nvPr>
        </p:nvSpPr>
        <p:spPr>
          <a:ln/>
        </p:spPr>
        <p:txBody>
          <a:bodyPr/>
          <a:lstStyle>
            <a:lvl1pPr>
              <a:defRPr/>
            </a:lvl1pPr>
          </a:lstStyle>
          <a:p>
            <a:pPr>
              <a:defRPr/>
            </a:pPr>
            <a:fld id="{F8D13840-8CE5-4D90-81AA-01A2714274AF}" type="slidenum">
              <a:rPr lang="en-US" altLang="x-none"/>
              <a:pPr>
                <a:defRPr/>
              </a:pPr>
              <a:t>‹#›</a:t>
            </a:fld>
            <a:endParaRPr lang="en-US" altLang="x-none"/>
          </a:p>
        </p:txBody>
      </p:sp>
    </p:spTree>
    <p:extLst>
      <p:ext uri="{BB962C8B-B14F-4D97-AF65-F5344CB8AC3E}">
        <p14:creationId xmlns:p14="http://schemas.microsoft.com/office/powerpoint/2010/main" val="4142620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290B37-942D-4D5A-8BF4-BF0C0FEFD9E5}"/>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3" name="Rectangle 5">
            <a:extLst>
              <a:ext uri="{FF2B5EF4-FFF2-40B4-BE49-F238E27FC236}">
                <a16:creationId xmlns:a16="http://schemas.microsoft.com/office/drawing/2014/main" id="{C20C643B-C075-43D0-9223-2EA47AE82579}"/>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4" name="Rectangle 6">
            <a:extLst>
              <a:ext uri="{FF2B5EF4-FFF2-40B4-BE49-F238E27FC236}">
                <a16:creationId xmlns:a16="http://schemas.microsoft.com/office/drawing/2014/main" id="{D814D2F0-AABB-4AB2-ABBB-74FE3BDEF750}"/>
              </a:ext>
            </a:extLst>
          </p:cNvPr>
          <p:cNvSpPr>
            <a:spLocks noGrp="1" noChangeArrowheads="1"/>
          </p:cNvSpPr>
          <p:nvPr>
            <p:ph type="sldNum" sz="quarter" idx="12"/>
          </p:nvPr>
        </p:nvSpPr>
        <p:spPr>
          <a:ln/>
        </p:spPr>
        <p:txBody>
          <a:bodyPr/>
          <a:lstStyle>
            <a:lvl1pPr>
              <a:defRPr/>
            </a:lvl1pPr>
          </a:lstStyle>
          <a:p>
            <a:pPr>
              <a:defRPr/>
            </a:pPr>
            <a:fld id="{67848574-4F61-4525-A084-F9A1E0F23698}" type="slidenum">
              <a:rPr lang="en-US" altLang="x-none"/>
              <a:pPr>
                <a:defRPr/>
              </a:pPr>
              <a:t>‹#›</a:t>
            </a:fld>
            <a:endParaRPr lang="en-US" altLang="x-none"/>
          </a:p>
        </p:txBody>
      </p:sp>
    </p:spTree>
    <p:extLst>
      <p:ext uri="{BB962C8B-B14F-4D97-AF65-F5344CB8AC3E}">
        <p14:creationId xmlns:p14="http://schemas.microsoft.com/office/powerpoint/2010/main" val="4123922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8B8D26-F5E7-47E1-8A3F-9B4A2C6792E5}"/>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6" name="Rectangle 5">
            <a:extLst>
              <a:ext uri="{FF2B5EF4-FFF2-40B4-BE49-F238E27FC236}">
                <a16:creationId xmlns:a16="http://schemas.microsoft.com/office/drawing/2014/main" id="{600F3B9C-C92C-463F-9C7B-3D5E85E94BA2}"/>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7" name="Rectangle 6">
            <a:extLst>
              <a:ext uri="{FF2B5EF4-FFF2-40B4-BE49-F238E27FC236}">
                <a16:creationId xmlns:a16="http://schemas.microsoft.com/office/drawing/2014/main" id="{93BC314B-F163-42A0-A0E3-18AEF0CFE2BA}"/>
              </a:ext>
            </a:extLst>
          </p:cNvPr>
          <p:cNvSpPr>
            <a:spLocks noGrp="1" noChangeArrowheads="1"/>
          </p:cNvSpPr>
          <p:nvPr>
            <p:ph type="sldNum" sz="quarter" idx="12"/>
          </p:nvPr>
        </p:nvSpPr>
        <p:spPr>
          <a:ln/>
        </p:spPr>
        <p:txBody>
          <a:bodyPr/>
          <a:lstStyle>
            <a:lvl1pPr>
              <a:defRPr/>
            </a:lvl1pPr>
          </a:lstStyle>
          <a:p>
            <a:pPr>
              <a:defRPr/>
            </a:pPr>
            <a:fld id="{35E615CC-E21D-4337-A030-095E4C004DC6}" type="slidenum">
              <a:rPr lang="en-US" altLang="x-none"/>
              <a:pPr>
                <a:defRPr/>
              </a:pPr>
              <a:t>‹#›</a:t>
            </a:fld>
            <a:endParaRPr lang="en-US" altLang="x-none"/>
          </a:p>
        </p:txBody>
      </p:sp>
    </p:spTree>
    <p:extLst>
      <p:ext uri="{BB962C8B-B14F-4D97-AF65-F5344CB8AC3E}">
        <p14:creationId xmlns:p14="http://schemas.microsoft.com/office/powerpoint/2010/main" val="3460068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934C56-F3EA-435F-9C1E-1C856A5D17F7}"/>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6" name="Rectangle 5">
            <a:extLst>
              <a:ext uri="{FF2B5EF4-FFF2-40B4-BE49-F238E27FC236}">
                <a16:creationId xmlns:a16="http://schemas.microsoft.com/office/drawing/2014/main" id="{20B4B364-2D55-4304-9ACD-E18DAD0A49CD}"/>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7" name="Rectangle 6">
            <a:extLst>
              <a:ext uri="{FF2B5EF4-FFF2-40B4-BE49-F238E27FC236}">
                <a16:creationId xmlns:a16="http://schemas.microsoft.com/office/drawing/2014/main" id="{74A13D73-F68B-4823-A5C8-8E55A1A05848}"/>
              </a:ext>
            </a:extLst>
          </p:cNvPr>
          <p:cNvSpPr>
            <a:spLocks noGrp="1" noChangeArrowheads="1"/>
          </p:cNvSpPr>
          <p:nvPr>
            <p:ph type="sldNum" sz="quarter" idx="12"/>
          </p:nvPr>
        </p:nvSpPr>
        <p:spPr>
          <a:ln/>
        </p:spPr>
        <p:txBody>
          <a:bodyPr/>
          <a:lstStyle>
            <a:lvl1pPr>
              <a:defRPr/>
            </a:lvl1pPr>
          </a:lstStyle>
          <a:p>
            <a:pPr>
              <a:defRPr/>
            </a:pPr>
            <a:fld id="{A6D91DE0-8376-4602-8530-4A6695357C86}" type="slidenum">
              <a:rPr lang="en-US" altLang="x-none"/>
              <a:pPr>
                <a:defRPr/>
              </a:pPr>
              <a:t>‹#›</a:t>
            </a:fld>
            <a:endParaRPr lang="en-US" altLang="x-none"/>
          </a:p>
        </p:txBody>
      </p:sp>
    </p:spTree>
    <p:extLst>
      <p:ext uri="{BB962C8B-B14F-4D97-AF65-F5344CB8AC3E}">
        <p14:creationId xmlns:p14="http://schemas.microsoft.com/office/powerpoint/2010/main" val="175116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39971CB-9BF9-43B2-B9F9-4980BD9F2A2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FE7C689-23A4-457B-A3E5-36C8ECEDD03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BC40F4FB-6DB6-4D31-9027-A2070C5C56B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Arial" charset="0"/>
                <a:ea typeface="ＭＳ Ｐゴシック" charset="-128"/>
              </a:defRPr>
            </a:lvl1pPr>
          </a:lstStyle>
          <a:p>
            <a:pPr>
              <a:defRPr/>
            </a:pPr>
            <a:endParaRPr lang="x-none" altLang="x-none"/>
          </a:p>
        </p:txBody>
      </p:sp>
      <p:sp>
        <p:nvSpPr>
          <p:cNvPr id="3077" name="Rectangle 5">
            <a:extLst>
              <a:ext uri="{FF2B5EF4-FFF2-40B4-BE49-F238E27FC236}">
                <a16:creationId xmlns:a16="http://schemas.microsoft.com/office/drawing/2014/main" id="{7C7D832A-31A3-47E3-94B9-26EBACF6FB4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Arial" charset="0"/>
                <a:ea typeface="ＭＳ Ｐゴシック" charset="-128"/>
              </a:defRPr>
            </a:lvl1pPr>
          </a:lstStyle>
          <a:p>
            <a:pPr>
              <a:defRPr/>
            </a:pPr>
            <a:endParaRPr lang="x-none" altLang="x-none"/>
          </a:p>
        </p:txBody>
      </p:sp>
      <p:sp>
        <p:nvSpPr>
          <p:cNvPr id="3078" name="Rectangle 6">
            <a:extLst>
              <a:ext uri="{FF2B5EF4-FFF2-40B4-BE49-F238E27FC236}">
                <a16:creationId xmlns:a16="http://schemas.microsoft.com/office/drawing/2014/main" id="{4BDCD8D1-999F-4E92-9398-211F12B7D89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ea typeface="ＭＳ Ｐゴシック" charset="-128"/>
              </a:defRPr>
            </a:lvl1pPr>
          </a:lstStyle>
          <a:p>
            <a:pPr>
              <a:defRPr/>
            </a:pPr>
            <a:fld id="{AFDE9689-AB7C-48E3-AAAC-D4B6B9E910BE}"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100000">
              <a:srgbClr val="C5DEE5"/>
            </a:gs>
          </a:gsLst>
          <a:lin ang="5400000"/>
        </a:gradFill>
        <a:effectLst/>
      </p:bgPr>
    </p:bg>
    <p:spTree>
      <p:nvGrpSpPr>
        <p:cNvPr id="1" name=""/>
        <p:cNvGrpSpPr/>
        <p:nvPr/>
      </p:nvGrpSpPr>
      <p:grpSpPr>
        <a:xfrm>
          <a:off x="0" y="0"/>
          <a:ext cx="0" cy="0"/>
          <a:chOff x="0" y="0"/>
          <a:chExt cx="0" cy="0"/>
        </a:xfrm>
      </p:grpSpPr>
      <p:grpSp>
        <p:nvGrpSpPr>
          <p:cNvPr id="13314" name="Group 35">
            <a:extLst>
              <a:ext uri="{FF2B5EF4-FFF2-40B4-BE49-F238E27FC236}">
                <a16:creationId xmlns:a16="http://schemas.microsoft.com/office/drawing/2014/main" id="{FE8C92A9-C5B3-40E4-86B9-B05435D55BC9}"/>
              </a:ext>
            </a:extLst>
          </p:cNvPr>
          <p:cNvGrpSpPr>
            <a:grpSpLocks/>
          </p:cNvGrpSpPr>
          <p:nvPr/>
        </p:nvGrpSpPr>
        <p:grpSpPr bwMode="auto">
          <a:xfrm>
            <a:off x="0" y="228600"/>
            <a:ext cx="1981200" cy="6638925"/>
            <a:chOff x="2487613" y="285750"/>
            <a:chExt cx="2428875" cy="5654676"/>
          </a:xfrm>
        </p:grpSpPr>
        <p:sp>
          <p:nvSpPr>
            <p:cNvPr id="13334" name="Freeform 11">
              <a:extLst>
                <a:ext uri="{FF2B5EF4-FFF2-40B4-BE49-F238E27FC236}">
                  <a16:creationId xmlns:a16="http://schemas.microsoft.com/office/drawing/2014/main" id="{9F3E704D-096C-480C-AFDF-FAD21FCC19D3}"/>
                </a:ext>
              </a:extLst>
            </p:cNvPr>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5" name="Freeform 12">
              <a:extLst>
                <a:ext uri="{FF2B5EF4-FFF2-40B4-BE49-F238E27FC236}">
                  <a16:creationId xmlns:a16="http://schemas.microsoft.com/office/drawing/2014/main" id="{E264B7CA-4DB8-410E-84E6-CB03FA6AD45D}"/>
                </a:ext>
              </a:extLst>
            </p:cNvPr>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6" name="Freeform 13">
              <a:extLst>
                <a:ext uri="{FF2B5EF4-FFF2-40B4-BE49-F238E27FC236}">
                  <a16:creationId xmlns:a16="http://schemas.microsoft.com/office/drawing/2014/main" id="{BCF33744-B648-47F4-A61C-AD677A469E2C}"/>
                </a:ext>
              </a:extLst>
            </p:cNvPr>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7" name="Freeform 14">
              <a:extLst>
                <a:ext uri="{FF2B5EF4-FFF2-40B4-BE49-F238E27FC236}">
                  <a16:creationId xmlns:a16="http://schemas.microsoft.com/office/drawing/2014/main" id="{356E5F66-9D28-4E6C-BA5A-903E8B54E700}"/>
                </a:ext>
              </a:extLst>
            </p:cNvPr>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8" name="Freeform 15">
              <a:extLst>
                <a:ext uri="{FF2B5EF4-FFF2-40B4-BE49-F238E27FC236}">
                  <a16:creationId xmlns:a16="http://schemas.microsoft.com/office/drawing/2014/main" id="{F1430749-3A43-447C-9260-AB7E0BEBE871}"/>
                </a:ext>
              </a:extLst>
            </p:cNvPr>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9" name="Freeform 16">
              <a:extLst>
                <a:ext uri="{FF2B5EF4-FFF2-40B4-BE49-F238E27FC236}">
                  <a16:creationId xmlns:a16="http://schemas.microsoft.com/office/drawing/2014/main" id="{ABD0E204-3D42-44D0-B92C-D40F340D49BA}"/>
                </a:ext>
              </a:extLst>
            </p:cNvPr>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0" name="Freeform 17">
              <a:extLst>
                <a:ext uri="{FF2B5EF4-FFF2-40B4-BE49-F238E27FC236}">
                  <a16:creationId xmlns:a16="http://schemas.microsoft.com/office/drawing/2014/main" id="{5593D1AB-7F4A-4424-A671-86B0C215F2B2}"/>
                </a:ext>
              </a:extLst>
            </p:cNvPr>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1" name="Freeform 18">
              <a:extLst>
                <a:ext uri="{FF2B5EF4-FFF2-40B4-BE49-F238E27FC236}">
                  <a16:creationId xmlns:a16="http://schemas.microsoft.com/office/drawing/2014/main" id="{9DD35128-A4A2-42A6-8B73-AD665006E73C}"/>
                </a:ext>
              </a:extLst>
            </p:cNvPr>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2" name="Freeform 19">
              <a:extLst>
                <a:ext uri="{FF2B5EF4-FFF2-40B4-BE49-F238E27FC236}">
                  <a16:creationId xmlns:a16="http://schemas.microsoft.com/office/drawing/2014/main" id="{A48E7DA2-C6BF-4A62-995A-C50F08907691}"/>
                </a:ext>
              </a:extLst>
            </p:cNvPr>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3" name="Freeform 20">
              <a:extLst>
                <a:ext uri="{FF2B5EF4-FFF2-40B4-BE49-F238E27FC236}">
                  <a16:creationId xmlns:a16="http://schemas.microsoft.com/office/drawing/2014/main" id="{A8BDACBA-C998-440F-873B-4D10102A48AF}"/>
                </a:ext>
              </a:extLst>
            </p:cNvPr>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4" name="Freeform 21">
              <a:extLst>
                <a:ext uri="{FF2B5EF4-FFF2-40B4-BE49-F238E27FC236}">
                  <a16:creationId xmlns:a16="http://schemas.microsoft.com/office/drawing/2014/main" id="{AE3F480C-E4B1-482A-BE56-FD6DEFF14D4D}"/>
                </a:ext>
              </a:extLst>
            </p:cNvPr>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5" name="Freeform 22">
              <a:extLst>
                <a:ext uri="{FF2B5EF4-FFF2-40B4-BE49-F238E27FC236}">
                  <a16:creationId xmlns:a16="http://schemas.microsoft.com/office/drawing/2014/main" id="{881610E9-1593-430C-A0B3-DE57FD320723}"/>
                </a:ext>
              </a:extLst>
            </p:cNvPr>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15" name="Group 48">
            <a:extLst>
              <a:ext uri="{FF2B5EF4-FFF2-40B4-BE49-F238E27FC236}">
                <a16:creationId xmlns:a16="http://schemas.microsoft.com/office/drawing/2014/main" id="{25E33153-77AE-4BC6-8490-A0C032BF7F4D}"/>
              </a:ext>
            </a:extLst>
          </p:cNvPr>
          <p:cNvGrpSpPr>
            <a:grpSpLocks/>
          </p:cNvGrpSpPr>
          <p:nvPr/>
        </p:nvGrpSpPr>
        <p:grpSpPr bwMode="auto">
          <a:xfrm>
            <a:off x="20638" y="0"/>
            <a:ext cx="1952625" cy="6853238"/>
            <a:chOff x="6627813" y="196102"/>
            <a:chExt cx="1952625" cy="5677649"/>
          </a:xfrm>
        </p:grpSpPr>
        <p:sp>
          <p:nvSpPr>
            <p:cNvPr id="13322" name="Freeform 27">
              <a:extLst>
                <a:ext uri="{FF2B5EF4-FFF2-40B4-BE49-F238E27FC236}">
                  <a16:creationId xmlns:a16="http://schemas.microsoft.com/office/drawing/2014/main" id="{36345CDD-D978-41F0-B3D8-6BF505B8C1AC}"/>
                </a:ext>
              </a:extLst>
            </p:cNvPr>
            <p:cNvSpPr>
              <a:spLocks/>
            </p:cNvSpPr>
            <p:nvPr/>
          </p:nvSpPr>
          <p:spPr bwMode="auto">
            <a:xfrm>
              <a:off x="6627813" y="196102"/>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3" name="Freeform 28">
              <a:extLst>
                <a:ext uri="{FF2B5EF4-FFF2-40B4-BE49-F238E27FC236}">
                  <a16:creationId xmlns:a16="http://schemas.microsoft.com/office/drawing/2014/main" id="{19692410-2E78-4C4E-ACE3-28D110ABE6F4}"/>
                </a:ext>
              </a:extLst>
            </p:cNvPr>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4" name="Freeform 29">
              <a:extLst>
                <a:ext uri="{FF2B5EF4-FFF2-40B4-BE49-F238E27FC236}">
                  <a16:creationId xmlns:a16="http://schemas.microsoft.com/office/drawing/2014/main" id="{875894BE-33BF-4BDE-9FD8-9B1FE189ACCC}"/>
                </a:ext>
              </a:extLst>
            </p:cNvPr>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5" name="Freeform 30">
              <a:extLst>
                <a:ext uri="{FF2B5EF4-FFF2-40B4-BE49-F238E27FC236}">
                  <a16:creationId xmlns:a16="http://schemas.microsoft.com/office/drawing/2014/main" id="{030FE9C4-6DC9-43BB-8DFC-77681DACD813}"/>
                </a:ext>
              </a:extLst>
            </p:cNvPr>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6" name="Freeform 31">
              <a:extLst>
                <a:ext uri="{FF2B5EF4-FFF2-40B4-BE49-F238E27FC236}">
                  <a16:creationId xmlns:a16="http://schemas.microsoft.com/office/drawing/2014/main" id="{040798B8-9646-4604-9DB9-6DCA589E54CB}"/>
                </a:ext>
              </a:extLst>
            </p:cNvPr>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7" name="Freeform 32">
              <a:extLst>
                <a:ext uri="{FF2B5EF4-FFF2-40B4-BE49-F238E27FC236}">
                  <a16:creationId xmlns:a16="http://schemas.microsoft.com/office/drawing/2014/main" id="{A09A82BB-26F8-4870-96F4-4FA5E8CAAFD2}"/>
                </a:ext>
              </a:extLst>
            </p:cNvPr>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8" name="Freeform 33">
              <a:extLst>
                <a:ext uri="{FF2B5EF4-FFF2-40B4-BE49-F238E27FC236}">
                  <a16:creationId xmlns:a16="http://schemas.microsoft.com/office/drawing/2014/main" id="{4D7BDC3A-B9B6-4205-8105-1113E12E482B}"/>
                </a:ext>
              </a:extLst>
            </p:cNvPr>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9" name="Freeform 34">
              <a:extLst>
                <a:ext uri="{FF2B5EF4-FFF2-40B4-BE49-F238E27FC236}">
                  <a16:creationId xmlns:a16="http://schemas.microsoft.com/office/drawing/2014/main" id="{E8555671-B2E1-4EB8-9A0B-7AC2F5DDA8CF}"/>
                </a:ext>
              </a:extLst>
            </p:cNvPr>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0" name="Freeform 35">
              <a:extLst>
                <a:ext uri="{FF2B5EF4-FFF2-40B4-BE49-F238E27FC236}">
                  <a16:creationId xmlns:a16="http://schemas.microsoft.com/office/drawing/2014/main" id="{D5C2AE80-2C1B-44B4-B426-4D1E1BEA21AB}"/>
                </a:ext>
              </a:extLst>
            </p:cNvPr>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1" name="Freeform 36">
              <a:extLst>
                <a:ext uri="{FF2B5EF4-FFF2-40B4-BE49-F238E27FC236}">
                  <a16:creationId xmlns:a16="http://schemas.microsoft.com/office/drawing/2014/main" id="{9E7AB267-FFEC-4D2F-BF77-88904327B3CB}"/>
                </a:ext>
              </a:extLst>
            </p:cNvPr>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2" name="Freeform 37">
              <a:extLst>
                <a:ext uri="{FF2B5EF4-FFF2-40B4-BE49-F238E27FC236}">
                  <a16:creationId xmlns:a16="http://schemas.microsoft.com/office/drawing/2014/main" id="{24F801ED-58DB-4675-BC11-A4201421ED67}"/>
                </a:ext>
              </a:extLst>
            </p:cNvPr>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3" name="Freeform 38">
              <a:extLst>
                <a:ext uri="{FF2B5EF4-FFF2-40B4-BE49-F238E27FC236}">
                  <a16:creationId xmlns:a16="http://schemas.microsoft.com/office/drawing/2014/main" id="{9995D293-0D8D-49A4-9B51-800072E13C4B}"/>
                </a:ext>
              </a:extLst>
            </p:cNvPr>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2" name="Rectangle 61">
            <a:extLst>
              <a:ext uri="{FF2B5EF4-FFF2-40B4-BE49-F238E27FC236}">
                <a16:creationId xmlns:a16="http://schemas.microsoft.com/office/drawing/2014/main" id="{638BD0AA-20DA-441A-9A19-DC157E0A940F}"/>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317" name="Title Placeholder 1">
            <a:extLst>
              <a:ext uri="{FF2B5EF4-FFF2-40B4-BE49-F238E27FC236}">
                <a16:creationId xmlns:a16="http://schemas.microsoft.com/office/drawing/2014/main" id="{D1B356CB-600C-48C5-B202-B676791F5226}"/>
              </a:ext>
            </a:extLst>
          </p:cNvPr>
          <p:cNvSpPr>
            <a:spLocks noGrp="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3318" name="Text Placeholder 2">
            <a:extLst>
              <a:ext uri="{FF2B5EF4-FFF2-40B4-BE49-F238E27FC236}">
                <a16:creationId xmlns:a16="http://schemas.microsoft.com/office/drawing/2014/main" id="{AABC7C0C-7103-497C-9BF9-0CB45BF3B6F0}"/>
              </a:ext>
            </a:extLst>
          </p:cNvPr>
          <p:cNvSpPr>
            <a:spLocks noGrp="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7C95E6C-5462-4F1E-BE71-BC51B871CBB6}"/>
              </a:ext>
            </a:extLst>
          </p:cNvPr>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eaLnBrk="1" hangingPunct="1">
              <a:defRPr sz="900">
                <a:solidFill>
                  <a:schemeClr val="tx1">
                    <a:tint val="75000"/>
                  </a:schemeClr>
                </a:solidFill>
                <a:latin typeface="Arial"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3A91C7E8-B7AE-4433-A1E0-262DF46DAE0C}"/>
              </a:ext>
            </a:extLst>
          </p:cNvPr>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285170D3-55A8-43D1-AC06-DB2DF2B68223}"/>
              </a:ext>
            </a:extLst>
          </p:cNvPr>
          <p:cNvSpPr>
            <a:spLocks noGrp="1"/>
          </p:cNvSpPr>
          <p:nvPr>
            <p:ph type="sldNum" sz="quarter" idx="4"/>
          </p:nvPr>
        </p:nvSpPr>
        <p:spPr bwMode="gray">
          <a:xfrm>
            <a:off x="511175" y="787400"/>
            <a:ext cx="585788" cy="365125"/>
          </a:xfrm>
          <a:prstGeom prst="rect">
            <a:avLst/>
          </a:prstGeom>
        </p:spPr>
        <p:txBody>
          <a:bodyPr vert="horz" lIns="91440" tIns="45720" rIns="91440" bIns="45720" rtlCol="0" anchor="ctr"/>
          <a:lstStyle>
            <a:lvl1pPr algn="r" eaLnBrk="1" hangingPunct="1">
              <a:defRPr sz="2000">
                <a:solidFill>
                  <a:srgbClr val="FEFFFF"/>
                </a:solidFill>
                <a:latin typeface="Arial" charset="0"/>
                <a:ea typeface="ＭＳ Ｐゴシック" charset="-128"/>
              </a:defRPr>
            </a:lvl1pPr>
          </a:lstStyle>
          <a:p>
            <a:pPr>
              <a:defRPr/>
            </a:pPr>
            <a:fld id="{543B845F-BB30-4CAE-B894-E6C2D4BD6E24}"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Lst>
  <p:txStyles>
    <p:titleStyle>
      <a:lvl1pPr algn="l" defTabSz="457200" rtl="0" eaLnBrk="0" fontAlgn="base" hangingPunct="0">
        <a:spcBef>
          <a:spcPct val="0"/>
        </a:spcBef>
        <a:spcAft>
          <a:spcPct val="0"/>
        </a:spcAft>
        <a:defRPr sz="3600" kern="1200">
          <a:solidFill>
            <a:srgbClr val="1581AA"/>
          </a:solidFill>
          <a:latin typeface="+mj-lt"/>
          <a:ea typeface="+mj-ea"/>
          <a:cs typeface="+mj-cs"/>
        </a:defRPr>
      </a:lvl1pPr>
      <a:lvl2pPr algn="l" defTabSz="457200" rtl="0" eaLnBrk="0" fontAlgn="base" hangingPunct="0">
        <a:spcBef>
          <a:spcPct val="0"/>
        </a:spcBef>
        <a:spcAft>
          <a:spcPct val="0"/>
        </a:spcAft>
        <a:defRPr sz="3600">
          <a:solidFill>
            <a:srgbClr val="1581AA"/>
          </a:solidFill>
          <a:latin typeface="Century Gothic" charset="0"/>
        </a:defRPr>
      </a:lvl2pPr>
      <a:lvl3pPr algn="l" defTabSz="457200" rtl="0" eaLnBrk="0" fontAlgn="base" hangingPunct="0">
        <a:spcBef>
          <a:spcPct val="0"/>
        </a:spcBef>
        <a:spcAft>
          <a:spcPct val="0"/>
        </a:spcAft>
        <a:defRPr sz="3600">
          <a:solidFill>
            <a:srgbClr val="1581AA"/>
          </a:solidFill>
          <a:latin typeface="Century Gothic" charset="0"/>
        </a:defRPr>
      </a:lvl3pPr>
      <a:lvl4pPr algn="l" defTabSz="457200" rtl="0" eaLnBrk="0" fontAlgn="base" hangingPunct="0">
        <a:spcBef>
          <a:spcPct val="0"/>
        </a:spcBef>
        <a:spcAft>
          <a:spcPct val="0"/>
        </a:spcAft>
        <a:defRPr sz="3600">
          <a:solidFill>
            <a:srgbClr val="1581AA"/>
          </a:solidFill>
          <a:latin typeface="Century Gothic" charset="0"/>
        </a:defRPr>
      </a:lvl4pPr>
      <a:lvl5pPr algn="l" defTabSz="457200" rtl="0" eaLnBrk="0" fontAlgn="base" hangingPunct="0">
        <a:spcBef>
          <a:spcPct val="0"/>
        </a:spcBef>
        <a:spcAft>
          <a:spcPct val="0"/>
        </a:spcAft>
        <a:defRPr sz="3600">
          <a:solidFill>
            <a:srgbClr val="1581AA"/>
          </a:solidFill>
          <a:latin typeface="Century Gothic"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4.xml"/><Relationship Id="rId5" Type="http://schemas.openxmlformats.org/officeDocument/2006/relationships/slideLayout" Target="../slideLayouts/slideLayout13.xml"/><Relationship Id="rId4" Type="http://schemas.openxmlformats.org/officeDocument/2006/relationships/audio" Target="../media/media5.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77B6F3CB-D908-431D-9608-B5C1BF98A80A}"/>
              </a:ext>
            </a:extLst>
          </p:cNvPr>
          <p:cNvSpPr>
            <a:spLocks noGrp="1"/>
          </p:cNvSpPr>
          <p:nvPr>
            <p:ph type="title"/>
          </p:nvPr>
        </p:nvSpPr>
        <p:spPr>
          <a:xfrm>
            <a:off x="1944688" y="623888"/>
            <a:ext cx="6589712" cy="1281112"/>
          </a:xfrm>
        </p:spPr>
        <p:txBody>
          <a:bodyPr/>
          <a:lstStyle/>
          <a:p>
            <a:pPr eaLnBrk="1" hangingPunct="1"/>
            <a:r>
              <a:rPr lang="en-US" altLang="en-US">
                <a:ea typeface="ＭＳ Ｐゴシック" panose="020B0600070205080204" pitchFamily="34" charset="-128"/>
              </a:rPr>
              <a:t>Assessment </a:t>
            </a:r>
          </a:p>
        </p:txBody>
      </p:sp>
      <p:sp>
        <p:nvSpPr>
          <p:cNvPr id="55298" name="Content Placeholder 2">
            <a:extLst>
              <a:ext uri="{FF2B5EF4-FFF2-40B4-BE49-F238E27FC236}">
                <a16:creationId xmlns:a16="http://schemas.microsoft.com/office/drawing/2014/main" id="{FB85A578-7ED4-4BEB-A753-DF8A3F04D483}"/>
              </a:ext>
            </a:extLst>
          </p:cNvPr>
          <p:cNvSpPr>
            <a:spLocks noGrp="1"/>
          </p:cNvSpPr>
          <p:nvPr>
            <p:ph idx="1"/>
          </p:nvPr>
        </p:nvSpPr>
        <p:spPr>
          <a:xfrm>
            <a:off x="1943100" y="2133600"/>
            <a:ext cx="6591300" cy="3778250"/>
          </a:xfrm>
        </p:spPr>
        <p:txBody>
          <a:bodyPr/>
          <a:lstStyle/>
          <a:p>
            <a:pPr eaLnBrk="1" hangingPunct="1"/>
            <a:r>
              <a:rPr lang="en-US" altLang="en-US" dirty="0">
                <a:ea typeface="ＭＳ Ｐゴシック" panose="020B0600070205080204" pitchFamily="34" charset="-128"/>
              </a:rPr>
              <a:t>Observe ABCDs and behavior, determine if patient is in reality</a:t>
            </a:r>
          </a:p>
          <a:p>
            <a:pPr lvl="1" eaLnBrk="1" hangingPunct="1"/>
            <a:r>
              <a:rPr lang="en-US" altLang="en-US" dirty="0"/>
              <a:t>Delay physical contact if necessary</a:t>
            </a:r>
          </a:p>
          <a:p>
            <a:pPr lvl="1" eaLnBrk="1" hangingPunct="1"/>
            <a:r>
              <a:rPr lang="en-US" altLang="en-US" dirty="0"/>
              <a:t>No diagnosis of underlying cause</a:t>
            </a:r>
          </a:p>
          <a:p>
            <a:pPr eaLnBrk="1" hangingPunct="1"/>
            <a:r>
              <a:rPr lang="en-US" altLang="en-US" dirty="0">
                <a:ea typeface="ＭＳ Ｐゴシック" panose="020B0600070205080204" pitchFamily="34" charset="-128"/>
              </a:rPr>
              <a:t>Trauma and medical history are vital </a:t>
            </a:r>
          </a:p>
          <a:p>
            <a:pPr lvl="1" eaLnBrk="1" hangingPunct="1"/>
            <a:r>
              <a:rPr lang="en-US" altLang="en-US" dirty="0"/>
              <a:t>Ask about medications/drugs</a:t>
            </a:r>
          </a:p>
          <a:p>
            <a:pPr eaLnBrk="1" hangingPunct="1"/>
            <a:r>
              <a:rPr lang="en-US" altLang="en-US" dirty="0">
                <a:ea typeface="ＭＳ Ｐゴシック" panose="020B0600070205080204" pitchFamily="34" charset="-128"/>
              </a:rPr>
              <a:t>Review S&amp;S of behavioral emergency</a:t>
            </a:r>
          </a:p>
          <a:p>
            <a:pPr eaLnBrk="1" hangingPunct="1"/>
            <a:r>
              <a:rPr lang="en-US" altLang="en-US" dirty="0">
                <a:ea typeface="ＭＳ Ｐゴシック" panose="020B0600070205080204" pitchFamily="34" charset="-128"/>
              </a:rPr>
              <a:t>If patient is willing to talk, listen to content to assess mental state</a:t>
            </a:r>
          </a:p>
          <a:p>
            <a:pPr eaLnBrk="1" hangingPunct="1"/>
            <a:endParaRPr lang="en-US" altLang="en-US" dirty="0">
              <a:ea typeface="ＭＳ Ｐゴシック" panose="020B0600070205080204" pitchFamily="34" charset="-128"/>
            </a:endParaRPr>
          </a:p>
        </p:txBody>
      </p:sp>
      <p:sp>
        <p:nvSpPr>
          <p:cNvPr id="55299" name="TextBox 6">
            <a:extLst>
              <a:ext uri="{FF2B5EF4-FFF2-40B4-BE49-F238E27FC236}">
                <a16:creationId xmlns:a16="http://schemas.microsoft.com/office/drawing/2014/main" id="{0DFA1CD4-27B9-4E87-96D2-6DBF908A7D7F}"/>
              </a:ext>
            </a:extLst>
          </p:cNvPr>
          <p:cNvSpPr txBox="1">
            <a:spLocks noChangeArrowheads="1"/>
          </p:cNvSpPr>
          <p:nvPr/>
        </p:nvSpPr>
        <p:spPr bwMode="auto">
          <a:xfrm>
            <a:off x="7673975" y="5257800"/>
            <a:ext cx="1470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r" eaLnBrk="1" hangingPunct="1">
              <a:spcBef>
                <a:spcPct val="0"/>
              </a:spcBef>
              <a:buClrTx/>
              <a:buFontTx/>
              <a:buNone/>
            </a:pPr>
            <a:r>
              <a:rPr lang="en-US" altLang="en-US" i="1">
                <a:solidFill>
                  <a:schemeClr val="tx1"/>
                </a:solidFill>
                <a:latin typeface="Arial" panose="020B0604020202020204" pitchFamily="34" charset="0"/>
                <a:cs typeface="Arial" panose="020B0604020202020204" pitchFamily="34" charset="0"/>
              </a:rPr>
              <a:t>continued</a:t>
            </a:r>
          </a:p>
        </p:txBody>
      </p:sp>
      <p:pic>
        <p:nvPicPr>
          <p:cNvPr id="2" name="Recorded Sound">
            <a:hlinkClick r:id="" action="ppaction://media"/>
            <a:extLst>
              <a:ext uri="{FF2B5EF4-FFF2-40B4-BE49-F238E27FC236}">
                <a16:creationId xmlns:a16="http://schemas.microsoft.com/office/drawing/2014/main" id="{42C410C4-163D-4EFB-A8BD-838220C0B6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0800" y="98078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8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EA659827-6252-472B-928F-0AFA798B646E}"/>
              </a:ext>
            </a:extLst>
          </p:cNvPr>
          <p:cNvSpPr>
            <a:spLocks noGrp="1"/>
          </p:cNvSpPr>
          <p:nvPr>
            <p:ph type="title"/>
          </p:nvPr>
        </p:nvSpPr>
        <p:spPr>
          <a:xfrm>
            <a:off x="1944688" y="623888"/>
            <a:ext cx="6589712" cy="1281112"/>
          </a:xfrm>
        </p:spPr>
        <p:txBody>
          <a:bodyPr/>
          <a:lstStyle/>
          <a:p>
            <a:pPr eaLnBrk="1" hangingPunct="1"/>
            <a:r>
              <a:rPr lang="en-US" altLang="en-US">
                <a:ea typeface="ＭＳ Ｐゴシック" panose="020B0600070205080204" pitchFamily="34" charset="-128"/>
              </a:rPr>
              <a:t>Assessment </a:t>
            </a:r>
          </a:p>
        </p:txBody>
      </p:sp>
      <p:sp>
        <p:nvSpPr>
          <p:cNvPr id="57346" name="Content Placeholder 2">
            <a:extLst>
              <a:ext uri="{FF2B5EF4-FFF2-40B4-BE49-F238E27FC236}">
                <a16:creationId xmlns:a16="http://schemas.microsoft.com/office/drawing/2014/main" id="{FAC35194-7CCB-4E5B-8630-0998170EB3FA}"/>
              </a:ext>
            </a:extLst>
          </p:cNvPr>
          <p:cNvSpPr>
            <a:spLocks noGrp="1"/>
          </p:cNvSpPr>
          <p:nvPr>
            <p:ph idx="1"/>
          </p:nvPr>
        </p:nvSpPr>
        <p:spPr>
          <a:xfrm>
            <a:off x="1943100" y="2133600"/>
            <a:ext cx="6591300" cy="3778250"/>
          </a:xfrm>
        </p:spPr>
        <p:txBody>
          <a:bodyPr/>
          <a:lstStyle/>
          <a:p>
            <a:pPr eaLnBrk="1" hangingPunct="1"/>
            <a:r>
              <a:rPr lang="en-US" altLang="en-US">
                <a:ea typeface="ＭＳ Ｐゴシック" panose="020B0600070205080204" pitchFamily="34" charset="-128"/>
              </a:rPr>
              <a:t>It may not be possible to assess psychotic patients – they may refuse or not give coherent answers.</a:t>
            </a:r>
          </a:p>
          <a:p>
            <a:pPr lvl="1" eaLnBrk="1" hangingPunct="1"/>
            <a:r>
              <a:rPr lang="en-US" altLang="en-US"/>
              <a:t>Questions about meds are important</a:t>
            </a:r>
          </a:p>
          <a:p>
            <a:pPr eaLnBrk="1" hangingPunct="1"/>
            <a:r>
              <a:rPr lang="en-US" altLang="en-US">
                <a:ea typeface="ＭＳ Ｐゴシック" panose="020B0600070205080204" pitchFamily="34" charset="-128"/>
              </a:rPr>
              <a:t>Suspected abuse should be reported.</a:t>
            </a:r>
          </a:p>
          <a:p>
            <a:pPr eaLnBrk="1" hangingPunct="1"/>
            <a:r>
              <a:rPr lang="en-US" altLang="en-US">
                <a:ea typeface="ＭＳ Ｐゴシック" panose="020B0600070205080204" pitchFamily="34" charset="-128"/>
              </a:rPr>
              <a:t>Normal physical exam should be made if possible.</a:t>
            </a:r>
          </a:p>
        </p:txBody>
      </p:sp>
      <p:pic>
        <p:nvPicPr>
          <p:cNvPr id="2" name="Recorded Sound">
            <a:hlinkClick r:id="" action="ppaction://media"/>
            <a:extLst>
              <a:ext uri="{FF2B5EF4-FFF2-40B4-BE49-F238E27FC236}">
                <a16:creationId xmlns:a16="http://schemas.microsoft.com/office/drawing/2014/main" id="{AB4B3E31-2355-4BB1-A605-96894B1492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92912" y="82340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464FEE78-01A9-45C4-A5C5-D8A8D81D77E2}"/>
              </a:ext>
            </a:extLst>
          </p:cNvPr>
          <p:cNvSpPr>
            <a:spLocks noGrp="1"/>
          </p:cNvSpPr>
          <p:nvPr>
            <p:ph type="title"/>
          </p:nvPr>
        </p:nvSpPr>
        <p:spPr>
          <a:xfrm>
            <a:off x="1944688" y="623888"/>
            <a:ext cx="6589712" cy="1281112"/>
          </a:xfrm>
        </p:spPr>
        <p:txBody>
          <a:bodyPr/>
          <a:lstStyle/>
          <a:p>
            <a:pPr eaLnBrk="1" hangingPunct="1"/>
            <a:r>
              <a:rPr lang="en-US" altLang="en-US">
                <a:ea typeface="ＭＳ Ｐゴシック" panose="020B0600070205080204" pitchFamily="34" charset="-128"/>
              </a:rPr>
              <a:t>Management </a:t>
            </a:r>
          </a:p>
        </p:txBody>
      </p:sp>
      <p:sp>
        <p:nvSpPr>
          <p:cNvPr id="59394" name="Content Placeholder 2">
            <a:extLst>
              <a:ext uri="{FF2B5EF4-FFF2-40B4-BE49-F238E27FC236}">
                <a16:creationId xmlns:a16="http://schemas.microsoft.com/office/drawing/2014/main" id="{B4AF79F2-1885-42A5-8176-F1DD39944FC7}"/>
              </a:ext>
            </a:extLst>
          </p:cNvPr>
          <p:cNvSpPr>
            <a:spLocks noGrp="1"/>
          </p:cNvSpPr>
          <p:nvPr>
            <p:ph idx="1"/>
          </p:nvPr>
        </p:nvSpPr>
        <p:spPr>
          <a:xfrm>
            <a:off x="1943100" y="2133600"/>
            <a:ext cx="6591300" cy="3778250"/>
          </a:xfrm>
        </p:spPr>
        <p:txBody>
          <a:bodyPr/>
          <a:lstStyle/>
          <a:p>
            <a:pPr eaLnBrk="1" hangingPunct="1"/>
            <a:r>
              <a:rPr lang="en-US" altLang="en-US">
                <a:ea typeface="ＭＳ Ｐゴシック" panose="020B0600070205080204" pitchFamily="34" charset="-128"/>
              </a:rPr>
              <a:t>Keep patient and rescuers safe</a:t>
            </a:r>
          </a:p>
          <a:p>
            <a:pPr eaLnBrk="1" hangingPunct="1"/>
            <a:r>
              <a:rPr lang="en-US" altLang="en-US">
                <a:ea typeface="ＭＳ Ｐゴシック" panose="020B0600070205080204" pitchFamily="34" charset="-128"/>
              </a:rPr>
              <a:t>Assume medical condition as cause</a:t>
            </a:r>
          </a:p>
          <a:p>
            <a:pPr eaLnBrk="1" hangingPunct="1"/>
            <a:r>
              <a:rPr lang="en-US" altLang="en-US">
                <a:ea typeface="ＭＳ Ｐゴシック" panose="020B0600070205080204" pitchFamily="34" charset="-128"/>
              </a:rPr>
              <a:t>Use high flow oxygen or glucose based on assessment</a:t>
            </a:r>
          </a:p>
          <a:p>
            <a:pPr eaLnBrk="1" hangingPunct="1"/>
            <a:r>
              <a:rPr lang="en-US" altLang="en-US">
                <a:ea typeface="ＭＳ Ｐゴシック" panose="020B0600070205080204" pitchFamily="34" charset="-128"/>
              </a:rPr>
              <a:t>Continue to calm and reassure</a:t>
            </a:r>
          </a:p>
          <a:p>
            <a:pPr eaLnBrk="1" hangingPunct="1"/>
            <a:r>
              <a:rPr lang="en-US" altLang="en-US">
                <a:ea typeface="ＭＳ Ｐゴシック" panose="020B0600070205080204" pitchFamily="34" charset="-128"/>
              </a:rPr>
              <a:t>Notify management/law enforcement as needed</a:t>
            </a:r>
          </a:p>
          <a:p>
            <a:pPr eaLnBrk="1" hangingPunct="1"/>
            <a:r>
              <a:rPr lang="en-US" altLang="en-US">
                <a:ea typeface="ＭＳ Ｐゴシック" panose="020B0600070205080204" pitchFamily="34" charset="-128"/>
              </a:rPr>
              <a:t>Document thoroughly </a:t>
            </a:r>
          </a:p>
        </p:txBody>
      </p:sp>
      <p:pic>
        <p:nvPicPr>
          <p:cNvPr id="2" name="Recorded Sound">
            <a:hlinkClick r:id="" action="ppaction://media"/>
            <a:extLst>
              <a:ext uri="{FF2B5EF4-FFF2-40B4-BE49-F238E27FC236}">
                <a16:creationId xmlns:a16="http://schemas.microsoft.com/office/drawing/2014/main" id="{B6D2AC3E-35DA-4099-995D-3F8F54CD88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0800" y="86497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1792851D-51B2-4F6F-8413-71FA3F046145}"/>
              </a:ext>
            </a:extLst>
          </p:cNvPr>
          <p:cNvSpPr>
            <a:spLocks noGrp="1"/>
          </p:cNvSpPr>
          <p:nvPr>
            <p:ph type="title"/>
          </p:nvPr>
        </p:nvSpPr>
        <p:spPr>
          <a:xfrm>
            <a:off x="1944688" y="623888"/>
            <a:ext cx="6589712" cy="1281112"/>
          </a:xfrm>
        </p:spPr>
        <p:txBody>
          <a:bodyPr/>
          <a:lstStyle/>
          <a:p>
            <a:pPr eaLnBrk="1" hangingPunct="1"/>
            <a:r>
              <a:rPr lang="en-US" altLang="en-US">
                <a:ea typeface="ＭＳ Ｐゴシック" panose="020B0600070205080204" pitchFamily="34" charset="-128"/>
              </a:rPr>
              <a:t>Restraints </a:t>
            </a:r>
          </a:p>
        </p:txBody>
      </p:sp>
      <p:sp>
        <p:nvSpPr>
          <p:cNvPr id="61442" name="Content Placeholder 2">
            <a:extLst>
              <a:ext uri="{FF2B5EF4-FFF2-40B4-BE49-F238E27FC236}">
                <a16:creationId xmlns:a16="http://schemas.microsoft.com/office/drawing/2014/main" id="{F23D681F-B0CD-4844-B2D2-62E0C864092C}"/>
              </a:ext>
            </a:extLst>
          </p:cNvPr>
          <p:cNvSpPr>
            <a:spLocks noGrp="1"/>
          </p:cNvSpPr>
          <p:nvPr>
            <p:ph idx="1"/>
          </p:nvPr>
        </p:nvSpPr>
        <p:spPr>
          <a:xfrm>
            <a:off x="1943100" y="2133600"/>
            <a:ext cx="6591300" cy="3778250"/>
          </a:xfrm>
        </p:spPr>
        <p:txBody>
          <a:bodyPr/>
          <a:lstStyle/>
          <a:p>
            <a:pPr eaLnBrk="1" hangingPunct="1"/>
            <a:r>
              <a:rPr lang="en-US" altLang="en-US">
                <a:ea typeface="ＭＳ Ｐゴシック" panose="020B0600070205080204" pitchFamily="34" charset="-128"/>
              </a:rPr>
              <a:t>Use when danger is imminent:</a:t>
            </a:r>
          </a:p>
          <a:p>
            <a:pPr lvl="1" eaLnBrk="1" hangingPunct="1"/>
            <a:r>
              <a:rPr lang="en-US" altLang="en-US"/>
              <a:t>Involve area security/law enforcement</a:t>
            </a:r>
          </a:p>
          <a:p>
            <a:pPr lvl="1" eaLnBrk="1" hangingPunct="1"/>
            <a:r>
              <a:rPr lang="en-US" altLang="en-US"/>
              <a:t>Non-law enforcement use is restricted </a:t>
            </a:r>
          </a:p>
          <a:p>
            <a:pPr eaLnBrk="1" hangingPunct="1"/>
            <a:r>
              <a:rPr lang="en-US" altLang="en-US">
                <a:ea typeface="ＭＳ Ｐゴシック" panose="020B0600070205080204" pitchFamily="34" charset="-128"/>
              </a:rPr>
              <a:t>Assess capacity of person to refuse care</a:t>
            </a:r>
          </a:p>
          <a:p>
            <a:pPr eaLnBrk="1" hangingPunct="1"/>
            <a:r>
              <a:rPr lang="en-US" altLang="en-US">
                <a:ea typeface="ＭＳ Ｐゴシック" panose="020B0600070205080204" pitchFamily="34" charset="-128"/>
              </a:rPr>
              <a:t>Not to be used lightly</a:t>
            </a:r>
          </a:p>
          <a:p>
            <a:pPr eaLnBrk="1" hangingPunct="1"/>
            <a:r>
              <a:rPr lang="en-US" altLang="en-US">
                <a:ea typeface="ＭＳ Ｐゴシック" panose="020B0600070205080204" pitchFamily="34" charset="-128"/>
              </a:rPr>
              <a:t>Only when the individual is a danger to themselves or others</a:t>
            </a:r>
          </a:p>
        </p:txBody>
      </p:sp>
      <p:pic>
        <p:nvPicPr>
          <p:cNvPr id="2" name="Recorded Sound">
            <a:hlinkClick r:id="" action="ppaction://media"/>
            <a:extLst>
              <a:ext uri="{FF2B5EF4-FFF2-40B4-BE49-F238E27FC236}">
                <a16:creationId xmlns:a16="http://schemas.microsoft.com/office/drawing/2014/main" id="{364D7DD7-515E-4573-BAF2-196088E8E8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96112" y="858044"/>
            <a:ext cx="406400" cy="406400"/>
          </a:xfrm>
          <a:prstGeom prst="rect">
            <a:avLst/>
          </a:prstGeom>
        </p:spPr>
      </p:pic>
      <p:pic>
        <p:nvPicPr>
          <p:cNvPr id="3" name="Recorded Sound">
            <a:hlinkClick r:id="" action="ppaction://media"/>
            <a:extLst>
              <a:ext uri="{FF2B5EF4-FFF2-40B4-BE49-F238E27FC236}">
                <a16:creationId xmlns:a16="http://schemas.microsoft.com/office/drawing/2014/main" id="{A472F0ED-BE80-4BF1-A9BE-425F7A12103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051530" y="169256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45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89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41C5D971-37C6-4225-A46D-631023426E47}"/>
              </a:ext>
            </a:extLst>
          </p:cNvPr>
          <p:cNvSpPr>
            <a:spLocks noGrp="1"/>
          </p:cNvSpPr>
          <p:nvPr>
            <p:ph type="title"/>
          </p:nvPr>
        </p:nvSpPr>
        <p:spPr>
          <a:xfrm>
            <a:off x="1944688" y="623888"/>
            <a:ext cx="6589712" cy="1281112"/>
          </a:xfrm>
        </p:spPr>
        <p:txBody>
          <a:bodyPr/>
          <a:lstStyle/>
          <a:p>
            <a:pPr eaLnBrk="1" hangingPunct="1"/>
            <a:r>
              <a:rPr lang="en-US" altLang="en-US">
                <a:ea typeface="ＭＳ Ｐゴシック" panose="020B0600070205080204" pitchFamily="34" charset="-128"/>
              </a:rPr>
              <a:t>Critical Incident Stress</a:t>
            </a:r>
          </a:p>
        </p:txBody>
      </p:sp>
      <p:sp>
        <p:nvSpPr>
          <p:cNvPr id="63490" name="Content Placeholder 2">
            <a:extLst>
              <a:ext uri="{FF2B5EF4-FFF2-40B4-BE49-F238E27FC236}">
                <a16:creationId xmlns:a16="http://schemas.microsoft.com/office/drawing/2014/main" id="{53CE35A3-4924-49A8-AAC6-5DB060ED849D}"/>
              </a:ext>
            </a:extLst>
          </p:cNvPr>
          <p:cNvSpPr>
            <a:spLocks noGrp="1"/>
          </p:cNvSpPr>
          <p:nvPr>
            <p:ph idx="1"/>
          </p:nvPr>
        </p:nvSpPr>
        <p:spPr>
          <a:xfrm>
            <a:off x="1943100" y="2133600"/>
            <a:ext cx="6591300" cy="3778250"/>
          </a:xfrm>
        </p:spPr>
        <p:txBody>
          <a:bodyPr/>
          <a:lstStyle/>
          <a:p>
            <a:pPr eaLnBrk="1" hangingPunct="1"/>
            <a:r>
              <a:rPr lang="en-US" altLang="en-US">
                <a:ea typeface="ＭＳ Ｐゴシック" panose="020B0600070205080204" pitchFamily="34" charset="-128"/>
              </a:rPr>
              <a:t>Rescuers can have PTSD:</a:t>
            </a:r>
          </a:p>
          <a:p>
            <a:pPr lvl="1" eaLnBrk="1" hangingPunct="1"/>
            <a:r>
              <a:rPr lang="en-US" altLang="en-US"/>
              <a:t>Know signs and symptoms in self and others</a:t>
            </a:r>
          </a:p>
          <a:p>
            <a:pPr eaLnBrk="1" hangingPunct="1"/>
            <a:r>
              <a:rPr lang="en-US" altLang="en-US">
                <a:ea typeface="ＭＳ Ｐゴシック" panose="020B0600070205080204" pitchFamily="34" charset="-128"/>
              </a:rPr>
              <a:t>Know how to get in touch with CISM help.</a:t>
            </a:r>
          </a:p>
        </p:txBody>
      </p:sp>
      <p:pic>
        <p:nvPicPr>
          <p:cNvPr id="2" name="Recorded Sound">
            <a:hlinkClick r:id="" action="ppaction://media"/>
            <a:extLst>
              <a:ext uri="{FF2B5EF4-FFF2-40B4-BE49-F238E27FC236}">
                <a16:creationId xmlns:a16="http://schemas.microsoft.com/office/drawing/2014/main" id="{398D7277-BA53-4437-92E5-3B1C1C24DE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85804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1B3420CC-A990-4587-8883-42A4A7BF5128}"/>
              </a:ext>
            </a:extLst>
          </p:cNvPr>
          <p:cNvSpPr>
            <a:spLocks noGrp="1"/>
          </p:cNvSpPr>
          <p:nvPr>
            <p:ph type="title"/>
          </p:nvPr>
        </p:nvSpPr>
        <p:spPr>
          <a:xfrm>
            <a:off x="1944688" y="623888"/>
            <a:ext cx="6589712" cy="1281112"/>
          </a:xfrm>
        </p:spPr>
        <p:txBody>
          <a:bodyPr/>
          <a:lstStyle/>
          <a:p>
            <a:pPr eaLnBrk="1" hangingPunct="1"/>
            <a:r>
              <a:rPr lang="en-US" altLang="en-US">
                <a:ea typeface="ＭＳ Ｐゴシック" panose="020B0600070205080204" pitchFamily="34" charset="-128"/>
              </a:rPr>
              <a:t>Chapter Summary</a:t>
            </a:r>
          </a:p>
        </p:txBody>
      </p:sp>
      <p:sp>
        <p:nvSpPr>
          <p:cNvPr id="72706" name="Content Placeholder 2">
            <a:extLst>
              <a:ext uri="{FF2B5EF4-FFF2-40B4-BE49-F238E27FC236}">
                <a16:creationId xmlns:a16="http://schemas.microsoft.com/office/drawing/2014/main" id="{210D9FF8-0CCF-48DD-8AB8-B5F729D0A8BA}"/>
              </a:ext>
            </a:extLst>
          </p:cNvPr>
          <p:cNvSpPr>
            <a:spLocks noGrp="1"/>
          </p:cNvSpPr>
          <p:nvPr>
            <p:ph idx="1"/>
          </p:nvPr>
        </p:nvSpPr>
        <p:spPr>
          <a:xfrm>
            <a:off x="1943100" y="2133600"/>
            <a:ext cx="6591300" cy="3778250"/>
          </a:xfrm>
        </p:spPr>
        <p:txBody>
          <a:bodyPr rtlCol="0">
            <a:normAutofit fontScale="55000" lnSpcReduction="20000"/>
          </a:bodyPr>
          <a:lstStyle/>
          <a:p>
            <a:pPr eaLnBrk="1" fontAlgn="auto" hangingPunct="1">
              <a:spcAft>
                <a:spcPts val="0"/>
              </a:spcAft>
              <a:buFont typeface="Wingdings 3" charset="2"/>
              <a:buChar char=""/>
              <a:defRPr/>
            </a:pPr>
            <a:r>
              <a:rPr lang="en-US" altLang="x-none" sz="2800" dirty="0">
                <a:solidFill>
                  <a:schemeClr val="tx1">
                    <a:lumMod val="75000"/>
                    <a:lumOff val="25000"/>
                  </a:schemeClr>
                </a:solidFill>
                <a:ea typeface="ＭＳ Ｐゴシック" charset="-128"/>
              </a:rPr>
              <a:t>Personal safety is the top priority when managing a behavioral emergency.</a:t>
            </a:r>
          </a:p>
          <a:p>
            <a:pPr eaLnBrk="1" fontAlgn="auto" hangingPunct="1">
              <a:spcAft>
                <a:spcPts val="0"/>
              </a:spcAft>
              <a:buFont typeface="Wingdings 3" charset="2"/>
              <a:buChar char=""/>
              <a:defRPr/>
            </a:pPr>
            <a:r>
              <a:rPr lang="en-US" altLang="x-none" sz="2800" dirty="0">
                <a:solidFill>
                  <a:schemeClr val="tx1">
                    <a:lumMod val="75000"/>
                    <a:lumOff val="25000"/>
                  </a:schemeClr>
                </a:solidFill>
                <a:ea typeface="ＭＳ Ｐゴシック" charset="-128"/>
              </a:rPr>
              <a:t>A behavioral emergency exists when a person exhibits abnormal thoughts or actions.</a:t>
            </a:r>
          </a:p>
          <a:p>
            <a:pPr eaLnBrk="1" fontAlgn="auto" hangingPunct="1">
              <a:spcAft>
                <a:spcPts val="0"/>
              </a:spcAft>
              <a:buFont typeface="Wingdings 3" charset="2"/>
              <a:buChar char=""/>
              <a:defRPr/>
            </a:pPr>
            <a:r>
              <a:rPr lang="en-US" altLang="x-none" sz="2800" dirty="0">
                <a:solidFill>
                  <a:schemeClr val="tx1">
                    <a:lumMod val="75000"/>
                    <a:lumOff val="25000"/>
                  </a:schemeClr>
                </a:solidFill>
                <a:ea typeface="ＭＳ Ｐゴシック" charset="-128"/>
              </a:rPr>
              <a:t>The cause of a behavioral emergency may be medical, chemical, traumatic, or psychiatric.</a:t>
            </a:r>
          </a:p>
          <a:p>
            <a:pPr eaLnBrk="1" fontAlgn="auto" hangingPunct="1">
              <a:spcAft>
                <a:spcPts val="0"/>
              </a:spcAft>
              <a:buFont typeface="Wingdings 3" charset="2"/>
              <a:buChar char=""/>
              <a:defRPr/>
            </a:pPr>
            <a:r>
              <a:rPr lang="en-US" altLang="x-none" sz="2800" dirty="0">
                <a:solidFill>
                  <a:schemeClr val="tx1">
                    <a:lumMod val="75000"/>
                    <a:lumOff val="25000"/>
                  </a:schemeClr>
                </a:solidFill>
                <a:ea typeface="ＭＳ Ｐゴシック" charset="-128"/>
              </a:rPr>
              <a:t>Signs and symptoms of a behavioral emergency include panic, agitation, violence, and self-destructive behavior.</a:t>
            </a:r>
          </a:p>
          <a:p>
            <a:pPr eaLnBrk="1" fontAlgn="auto" hangingPunct="1">
              <a:spcAft>
                <a:spcPts val="0"/>
              </a:spcAft>
              <a:buFont typeface="Wingdings 3" charset="2"/>
              <a:buChar char=""/>
              <a:defRPr/>
            </a:pPr>
            <a:r>
              <a:rPr lang="en-US" altLang="x-none" sz="2800" dirty="0">
                <a:solidFill>
                  <a:schemeClr val="tx1">
                    <a:lumMod val="75000"/>
                    <a:lumOff val="25000"/>
                  </a:schemeClr>
                </a:solidFill>
                <a:ea typeface="ＭＳ Ｐゴシック" charset="-128"/>
              </a:rPr>
              <a:t>The five stages of grief are denial, anger, bargaining, depression, and acceptance.</a:t>
            </a:r>
          </a:p>
          <a:p>
            <a:pPr eaLnBrk="1" fontAlgn="auto" hangingPunct="1">
              <a:spcAft>
                <a:spcPts val="0"/>
              </a:spcAft>
              <a:buFont typeface="Wingdings 3" charset="2"/>
              <a:buChar char=""/>
              <a:defRPr/>
            </a:pPr>
            <a:r>
              <a:rPr lang="en-US" altLang="x-none" sz="2800" dirty="0">
                <a:solidFill>
                  <a:schemeClr val="tx1">
                    <a:lumMod val="75000"/>
                    <a:lumOff val="25000"/>
                  </a:schemeClr>
                </a:solidFill>
                <a:ea typeface="ＭＳ Ｐゴシック" charset="-128"/>
              </a:rPr>
              <a:t>Calming patients is one of the most important components of managing a behavioral emergency.</a:t>
            </a:r>
          </a:p>
          <a:p>
            <a:pPr eaLnBrk="1" hangingPunct="1">
              <a:buFont typeface="Wingdings 3" charset="2"/>
              <a:buChar char=""/>
              <a:defRPr/>
            </a:pPr>
            <a:r>
              <a:rPr lang="en-US" altLang="x-none" sz="2800" dirty="0">
                <a:ea typeface="ＭＳ Ｐゴシック" charset="-128"/>
              </a:rPr>
              <a:t>If appropriate, call for help, including area security personal and police authorities.</a:t>
            </a:r>
          </a:p>
          <a:p>
            <a:pPr eaLnBrk="1" hangingPunct="1">
              <a:buFont typeface="Wingdings 3" charset="2"/>
              <a:buChar char=""/>
              <a:defRPr/>
            </a:pPr>
            <a:r>
              <a:rPr lang="en-US" altLang="x-none" sz="2800" dirty="0">
                <a:ea typeface="ＭＳ Ｐゴシック" charset="-128"/>
              </a:rPr>
              <a:t>Always keep your cool.</a:t>
            </a:r>
          </a:p>
          <a:p>
            <a:pPr eaLnBrk="1" fontAlgn="auto" hangingPunct="1">
              <a:spcAft>
                <a:spcPts val="0"/>
              </a:spcAft>
              <a:buFont typeface="Wingdings 3" charset="2"/>
              <a:buChar char=""/>
              <a:defRPr/>
            </a:pPr>
            <a:endParaRPr lang="en-US" altLang="x-none" sz="2800" dirty="0">
              <a:solidFill>
                <a:schemeClr val="tx1">
                  <a:lumMod val="75000"/>
                  <a:lumOff val="25000"/>
                </a:schemeClr>
              </a:solidFill>
              <a:ea typeface="ＭＳ Ｐゴシック" charset="-128"/>
            </a:endParaRPr>
          </a:p>
          <a:p>
            <a:pPr eaLnBrk="1" fontAlgn="auto" hangingPunct="1">
              <a:spcAft>
                <a:spcPts val="0"/>
              </a:spcAft>
              <a:buFont typeface="Wingdings 3" charset="2"/>
              <a:buChar char=""/>
              <a:defRPr/>
            </a:pPr>
            <a:endParaRPr lang="en-US" altLang="x-none" sz="2800" dirty="0">
              <a:solidFill>
                <a:schemeClr val="tx1">
                  <a:lumMod val="75000"/>
                  <a:lumOff val="25000"/>
                </a:schemeClr>
              </a:solidFill>
              <a:ea typeface="ＭＳ Ｐゴシック" charset="-128"/>
            </a:endParaRPr>
          </a:p>
        </p:txBody>
      </p:sp>
      <p:pic>
        <p:nvPicPr>
          <p:cNvPr id="2" name="Recorded Sound">
            <a:hlinkClick r:id="" action="ppaction://media"/>
            <a:extLst>
              <a:ext uri="{FF2B5EF4-FFF2-40B4-BE49-F238E27FC236}">
                <a16:creationId xmlns:a16="http://schemas.microsoft.com/office/drawing/2014/main" id="{2C1FBD06-F568-4B9B-93BF-C290B541F3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7429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5511</TotalTime>
  <Words>675</Words>
  <Application>Microsoft Macintosh PowerPoint</Application>
  <PresentationFormat>On-screen Show (4:3)</PresentationFormat>
  <Paragraphs>69</Paragraphs>
  <Slides>6</Slides>
  <Notes>6</Notes>
  <HiddenSlides>0</HiddenSlides>
  <MMClips>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vt:i4>
      </vt:variant>
    </vt:vector>
  </HeadingPairs>
  <TitlesOfParts>
    <vt:vector size="12" baseType="lpstr">
      <vt:lpstr>Arial</vt:lpstr>
      <vt:lpstr>Calibri</vt:lpstr>
      <vt:lpstr>Century Gothic</vt:lpstr>
      <vt:lpstr>Wingdings 3</vt:lpstr>
      <vt:lpstr>Custom Design</vt:lpstr>
      <vt:lpstr>Wisp</vt:lpstr>
      <vt:lpstr>Assessment </vt:lpstr>
      <vt:lpstr>Assessment </vt:lpstr>
      <vt:lpstr>Management </vt:lpstr>
      <vt:lpstr>Restraints </vt:lpstr>
      <vt:lpstr>Critical Incident Stress</vt:lpstr>
      <vt:lpstr>Chapter Summary</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MMS</dc:creator>
  <cp:lastModifiedBy>Daley, Caroline</cp:lastModifiedBy>
  <cp:revision>346</cp:revision>
  <dcterms:created xsi:type="dcterms:W3CDTF">2009-11-13T17:07:06Z</dcterms:created>
  <dcterms:modified xsi:type="dcterms:W3CDTF">2019-11-15T13:53:04Z</dcterms:modified>
</cp:coreProperties>
</file>