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942" r:id="rId2"/>
  </p:sldMasterIdLst>
  <p:notesMasterIdLst>
    <p:notesMasterId r:id="rId8"/>
  </p:notesMasterIdLst>
  <p:handoutMasterIdLst>
    <p:handoutMasterId r:id="rId9"/>
  </p:handoutMasterIdLst>
  <p:sldIdLst>
    <p:sldId id="265" r:id="rId3"/>
    <p:sldId id="268" r:id="rId4"/>
    <p:sldId id="269" r:id="rId5"/>
    <p:sldId id="271" r:id="rId6"/>
    <p:sldId id="273" r:id="rId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5"/>
    <a:srgbClr val="FFFF9F"/>
    <a:srgbClr val="ACA800"/>
    <a:srgbClr val="FFFFB9"/>
    <a:srgbClr val="FFFFAB"/>
    <a:srgbClr val="2A7596"/>
    <a:srgbClr val="244890"/>
    <a:srgbClr val="254B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10"/>
    <p:restoredTop sz="68981" autoAdjust="0"/>
  </p:normalViewPr>
  <p:slideViewPr>
    <p:cSldViewPr>
      <p:cViewPr varScale="1">
        <p:scale>
          <a:sx n="75" d="100"/>
          <a:sy n="75" d="100"/>
        </p:scale>
        <p:origin x="2944" y="168"/>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8C9915-B0AD-4E6C-B872-3541B2A068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C763F3D7-1A42-47BA-8C82-95E0060627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5DF722D8-DCD2-154D-A273-71B24DFFDDE6}" type="datetimeFigureOut">
              <a:rPr lang="en-US"/>
              <a:pPr>
                <a:defRPr/>
              </a:pPr>
              <a:t>11/15/19</a:t>
            </a:fld>
            <a:endParaRPr lang="en-US"/>
          </a:p>
        </p:txBody>
      </p:sp>
      <p:sp>
        <p:nvSpPr>
          <p:cNvPr id="4" name="Footer Placeholder 3">
            <a:extLst>
              <a:ext uri="{FF2B5EF4-FFF2-40B4-BE49-F238E27FC236}">
                <a16:creationId xmlns:a16="http://schemas.microsoft.com/office/drawing/2014/main" id="{E2637950-6E53-47AE-955B-61593CA572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1754F1CE-699B-4A95-AF7D-98DA129051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atin typeface="Arial" charset="0"/>
                <a:ea typeface="ＭＳ Ｐゴシック" charset="-128"/>
              </a:defRPr>
            </a:lvl1pPr>
          </a:lstStyle>
          <a:p>
            <a:pPr>
              <a:defRPr/>
            </a:pPr>
            <a:fld id="{E786E579-BC53-4F60-88A4-D3DFD66C8A82}"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B53D9C-E77A-408D-A728-DD6B7D4B5EEF}"/>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Arial" charset="0"/>
                <a:ea typeface="ＭＳ Ｐゴシック" charset="-128"/>
              </a:defRPr>
            </a:lvl1pPr>
          </a:lstStyle>
          <a:p>
            <a:pPr>
              <a:defRPr/>
            </a:pPr>
            <a:endParaRPr lang="x-none" altLang="x-none"/>
          </a:p>
        </p:txBody>
      </p:sp>
      <p:sp>
        <p:nvSpPr>
          <p:cNvPr id="3" name="Date Placeholder 2">
            <a:extLst>
              <a:ext uri="{FF2B5EF4-FFF2-40B4-BE49-F238E27FC236}">
                <a16:creationId xmlns:a16="http://schemas.microsoft.com/office/drawing/2014/main" id="{66351EFD-B18E-4608-B197-9C68BA29256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8052C7A0-4F51-48F9-990D-8F9C07D6A1D0}" type="datetime1">
              <a:rPr lang="en-US" altLang="x-none"/>
              <a:pPr>
                <a:defRPr/>
              </a:pPr>
              <a:t>11/15/19</a:t>
            </a:fld>
            <a:endParaRPr lang="en-US" altLang="x-none"/>
          </a:p>
        </p:txBody>
      </p:sp>
      <p:sp>
        <p:nvSpPr>
          <p:cNvPr id="4" name="Slide Image Placeholder 3">
            <a:extLst>
              <a:ext uri="{FF2B5EF4-FFF2-40B4-BE49-F238E27FC236}">
                <a16:creationId xmlns:a16="http://schemas.microsoft.com/office/drawing/2014/main" id="{FA96371E-EEDD-4710-8837-5BA4BDBBC45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0F00BED3-D7CB-48E0-B914-E60567BB5D13}"/>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86EB21-7D3A-4088-A78A-D8FE4B5AB98E}"/>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atin typeface="Arial" charset="0"/>
                <a:ea typeface="ＭＳ Ｐゴシック" charset="-128"/>
              </a:defRPr>
            </a:lvl1pPr>
          </a:lstStyle>
          <a:p>
            <a:pPr>
              <a:defRPr/>
            </a:pPr>
            <a:endParaRPr lang="x-none" altLang="x-none"/>
          </a:p>
        </p:txBody>
      </p:sp>
      <p:sp>
        <p:nvSpPr>
          <p:cNvPr id="7" name="Slide Number Placeholder 6">
            <a:extLst>
              <a:ext uri="{FF2B5EF4-FFF2-40B4-BE49-F238E27FC236}">
                <a16:creationId xmlns:a16="http://schemas.microsoft.com/office/drawing/2014/main" id="{38B66CF1-C9B0-4C51-BA0E-45863AAF5B4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charset="-128"/>
              </a:defRPr>
            </a:lvl1pPr>
          </a:lstStyle>
          <a:p>
            <a:pPr>
              <a:defRPr/>
            </a:pPr>
            <a:fld id="{11123590-6F72-45EF-A222-02FCDD4D3344}"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0A375776-0F86-4F82-97BF-3265F410E1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D9131592-1881-48BF-BED2-8D94536FB3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Discussion Points: </a:t>
            </a:r>
          </a:p>
          <a:p>
            <a:pPr>
              <a:buFontTx/>
              <a:buChar char="•"/>
            </a:pPr>
            <a:r>
              <a:rPr lang="en-US" altLang="en-US">
                <a:ea typeface="ＭＳ Ｐゴシック" panose="020B0600070205080204" pitchFamily="34" charset="-128"/>
              </a:rPr>
              <a:t> See text for further details on neurosis and psychosis</a:t>
            </a:r>
          </a:p>
          <a:p>
            <a:endParaRPr lang="en-US" altLang="en-US">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37E8935A-7CC2-4629-86ED-8D62244EF2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2604529-5810-4CD7-8C15-4AD7EF6D8C2F}" type="slidenum">
              <a:rPr lang="en-US" altLang="en-US" smtClean="0">
                <a:latin typeface="Arial" panose="020B0604020202020204" pitchFamily="34" charset="0"/>
                <a:cs typeface="Arial" panose="020B0604020202020204" pitchFamily="34" charset="0"/>
              </a:rPr>
              <a:pPr>
                <a:spcBef>
                  <a:spcPct val="0"/>
                </a:spcBef>
              </a:pPr>
              <a:t>1</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3D47F382-3FCB-44D9-8A99-489D1177DF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6D95C6C4-E2A6-44B6-8A83-C2B7531289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Discussion Points: </a:t>
            </a:r>
          </a:p>
          <a:p>
            <a:pPr>
              <a:buFontTx/>
              <a:buChar char="•"/>
            </a:pPr>
            <a:r>
              <a:rPr lang="en-US" altLang="en-US">
                <a:ea typeface="ＭＳ Ｐゴシック" panose="020B0600070205080204" pitchFamily="34" charset="-128"/>
              </a:rPr>
              <a:t> Most patrollers will witness altercations at some point during their tenure on patrol; some situations may even be violent or potentially violent sometimes without warning. </a:t>
            </a:r>
          </a:p>
          <a:p>
            <a:pPr>
              <a:buFontTx/>
              <a:buChar char="•"/>
            </a:pPr>
            <a:r>
              <a:rPr lang="en-US" altLang="en-US">
                <a:ea typeface="ＭＳ Ｐゴシック" panose="020B0600070205080204" pitchFamily="34" charset="-128"/>
              </a:rPr>
              <a:t> The text mentions physical as well as psychological bases for violent behavior, and assessing and managing this problem will be covered in later slides. Abuse has been mentioned in other contexts; this is a review.</a:t>
            </a:r>
          </a:p>
          <a:p>
            <a:pPr>
              <a:buFontTx/>
              <a:buChar char="•"/>
            </a:pPr>
            <a:r>
              <a:rPr lang="en-US" altLang="en-US">
                <a:ea typeface="ＭＳ Ｐゴシック" panose="020B0600070205080204" pitchFamily="34" charset="-128"/>
              </a:rPr>
              <a:t> Emphasize scene safety for students. In some cases, they may need to ignore their gut reaction to jump in and try to </a:t>
            </a:r>
            <a:r>
              <a:rPr lang="ja-JP" altLang="en-US">
                <a:ea typeface="ＭＳ Ｐゴシック" panose="020B0600070205080204" pitchFamily="34" charset="-128"/>
              </a:rPr>
              <a:t>“</a:t>
            </a:r>
            <a:r>
              <a:rPr lang="en-US" altLang="ja-JP">
                <a:ea typeface="ＭＳ Ｐゴシック" panose="020B0600070205080204" pitchFamily="34" charset="-128"/>
              </a:rPr>
              <a:t>break it up.</a:t>
            </a:r>
            <a:r>
              <a:rPr lang="ja-JP" altLang="en-US">
                <a:ea typeface="ＭＳ Ｐゴシック" panose="020B0600070205080204" pitchFamily="34" charset="-128"/>
              </a:rPr>
              <a:t>”</a:t>
            </a:r>
            <a:r>
              <a:rPr lang="en-US" altLang="ja-JP">
                <a:ea typeface="ＭＳ Ｐゴシック" panose="020B0600070205080204" pitchFamily="34" charset="-128"/>
              </a:rPr>
              <a:t> </a:t>
            </a:r>
          </a:p>
          <a:p>
            <a:pPr>
              <a:buFontTx/>
              <a:buChar char="•"/>
            </a:pPr>
            <a:r>
              <a:rPr lang="en-US" altLang="en-US">
                <a:ea typeface="ＭＳ Ｐゴシック" panose="020B0600070205080204" pitchFamily="34" charset="-128"/>
              </a:rPr>
              <a:t> The text mentions physical as well as psychological bases for violent behavior, and assessing and managing this problem will be covered in later slides. Abuse has been mentioned in other contexts; this is a review.</a:t>
            </a:r>
          </a:p>
          <a:p>
            <a:pPr>
              <a:buFontTx/>
              <a:buChar char="•"/>
            </a:pPr>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6F144128-2400-455D-B868-D35E462F8C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2985DC3-1B14-434D-B228-F63C276ADEA3}" type="slidenum">
              <a:rPr lang="en-US" altLang="en-US" smtClean="0">
                <a:latin typeface="Arial" panose="020B0604020202020204" pitchFamily="34" charset="0"/>
                <a:cs typeface="Arial" panose="020B0604020202020204" pitchFamily="34" charset="0"/>
              </a:rPr>
              <a:pPr>
                <a:spcBef>
                  <a:spcPct val="0"/>
                </a:spcBef>
              </a:pPr>
              <a:t>2</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4C382F83-77D9-4CD5-996F-A5E7B3B814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926D9E2B-029B-430D-A56E-67F2DA1636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Discussion Points: </a:t>
            </a:r>
          </a:p>
          <a:p>
            <a:pPr>
              <a:buFontTx/>
              <a:buChar char="•"/>
            </a:pPr>
            <a:r>
              <a:rPr lang="en-US" altLang="en-US" dirty="0">
                <a:ea typeface="ＭＳ Ｐゴシック" panose="020B0600070205080204" pitchFamily="34" charset="-128"/>
              </a:rPr>
              <a:t> OEC Technicians face with whether to give CPR or other life saving interventions when confronted with an impending fatality. Discuss DNRs again as well as legal implications.</a:t>
            </a:r>
          </a:p>
          <a:p>
            <a:pPr>
              <a:buFontTx/>
              <a:buChar char="•"/>
            </a:pPr>
            <a:r>
              <a:rPr lang="en-US" altLang="en-US" dirty="0">
                <a:ea typeface="ＭＳ Ｐゴシック" panose="020B0600070205080204" pitchFamily="34" charset="-128"/>
              </a:rPr>
              <a:t> The text discusses these issues in some detail, emphasizing the need for physician input on the decision. Depending on your circumstances, a physician may not be immediately available when a decision needs to be made. Discuss policy regarding attempts at resuscitation. The aftermath, for survivors and rescuers is in the realm of critical incident stress; role play scenarios which may help give students practice in handling such issues. </a:t>
            </a:r>
          </a:p>
          <a:p>
            <a:pPr>
              <a:buFontTx/>
              <a:buChar char="•"/>
            </a:pPr>
            <a:r>
              <a:rPr lang="en-US" altLang="en-US" dirty="0">
                <a:ea typeface="ＭＳ Ｐゴシック" panose="020B0600070205080204" pitchFamily="34" charset="-128"/>
              </a:rPr>
              <a:t>See text for the phases of grief. </a:t>
            </a:r>
          </a:p>
          <a:p>
            <a:pPr>
              <a:buFontTx/>
              <a:buChar char="•"/>
            </a:pPr>
            <a:r>
              <a:rPr lang="en-US" altLang="en-US" dirty="0">
                <a:ea typeface="ＭＳ Ｐゴシック" panose="020B0600070205080204" pitchFamily="34" charset="-128"/>
              </a:rPr>
              <a:t> If a skier or fellow patroller seems overwhelmed by grief, patience and understanding are the best tools to help them cope. </a:t>
            </a:r>
          </a:p>
          <a:p>
            <a:pPr>
              <a:buFontTx/>
              <a:buChar char="•"/>
            </a:pPr>
            <a:r>
              <a:rPr lang="en-US" altLang="en-US" dirty="0">
                <a:ea typeface="ＭＳ Ｐゴシック" panose="020B0600070205080204" pitchFamily="34" charset="-128"/>
              </a:rPr>
              <a:t> Students may wish to discuss their own experiences and strategies for moving forward. </a:t>
            </a:r>
          </a:p>
          <a:p>
            <a:pPr>
              <a:buFontTx/>
              <a:buChar char="•"/>
            </a:pP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4D5B453A-1AB0-489A-9A9A-515741761F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685E70D-3A0C-44DE-B223-BE03F47E24FF}" type="slidenum">
              <a:rPr lang="en-US" altLang="en-US" smtClean="0">
                <a:latin typeface="Arial" panose="020B0604020202020204" pitchFamily="34" charset="0"/>
                <a:cs typeface="Arial" panose="020B0604020202020204" pitchFamily="34" charset="0"/>
              </a:rPr>
              <a:pPr>
                <a:spcBef>
                  <a:spcPct val="0"/>
                </a:spcBef>
              </a:pPr>
              <a:t>3</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EB4C4B0D-7977-4EE0-9505-2BDC6F8F45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3F6B0530-94F7-44A4-835B-AF576F5FF9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Discussion Points: </a:t>
            </a:r>
          </a:p>
          <a:p>
            <a:pPr>
              <a:buFontTx/>
              <a:buChar char="•"/>
            </a:pPr>
            <a:r>
              <a:rPr lang="en-US" altLang="en-US">
                <a:ea typeface="ＭＳ Ｐゴシック" panose="020B0600070205080204" pitchFamily="34" charset="-128"/>
              </a:rPr>
              <a:t> This condition can be the result of any stressful event, and the level of stress that triggers it may be different for each person. It is important for students to know what your patrol offers to members to help them deal with issues of PTSD. It is also important to remind students that seeking treatment is not a sign of weakness, and that </a:t>
            </a:r>
            <a:r>
              <a:rPr lang="ja-JP" altLang="en-US">
                <a:ea typeface="ＭＳ Ｐゴシック" panose="020B0600070205080204" pitchFamily="34" charset="-128"/>
              </a:rPr>
              <a:t>‘</a:t>
            </a:r>
            <a:r>
              <a:rPr lang="en-US" altLang="ja-JP">
                <a:ea typeface="ＭＳ Ｐゴシック" panose="020B0600070205080204" pitchFamily="34" charset="-128"/>
              </a:rPr>
              <a:t>toughing it out</a:t>
            </a:r>
            <a:r>
              <a:rPr lang="ja-JP" altLang="en-US">
                <a:ea typeface="ＭＳ Ｐゴシック" panose="020B0600070205080204" pitchFamily="34" charset="-128"/>
              </a:rPr>
              <a:t>’</a:t>
            </a:r>
            <a:r>
              <a:rPr lang="en-US" altLang="ja-JP">
                <a:ea typeface="ＭＳ Ｐゴシック" panose="020B0600070205080204" pitchFamily="34" charset="-128"/>
              </a:rPr>
              <a:t> may prolong and worsen its effects. </a:t>
            </a:r>
          </a:p>
          <a:p>
            <a:endParaRPr lang="en-US" altLang="en-US">
              <a:ea typeface="ＭＳ Ｐゴシック" panose="020B0600070205080204" pitchFamily="34" charset="-128"/>
            </a:endParaRPr>
          </a:p>
        </p:txBody>
      </p:sp>
      <p:sp>
        <p:nvSpPr>
          <p:cNvPr id="52227" name="Slide Number Placeholder 3">
            <a:extLst>
              <a:ext uri="{FF2B5EF4-FFF2-40B4-BE49-F238E27FC236}">
                <a16:creationId xmlns:a16="http://schemas.microsoft.com/office/drawing/2014/main" id="{FD9ACC07-9DA1-4FEF-885B-11E9FAF776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9B3C0FD-DB34-49A1-9960-725B32374152}" type="slidenum">
              <a:rPr lang="en-US" altLang="en-US" smtClean="0">
                <a:latin typeface="Arial" panose="020B0604020202020204" pitchFamily="34" charset="0"/>
                <a:cs typeface="Arial" panose="020B0604020202020204" pitchFamily="34" charset="0"/>
              </a:rPr>
              <a:pPr>
                <a:spcBef>
                  <a:spcPct val="0"/>
                </a:spcBef>
              </a:pPr>
              <a:t>4</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9BBB1A62-5284-4B5A-B883-86306F341A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35CD7B5E-210B-45D0-9187-FE85AFA173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Discussion Points: </a:t>
            </a:r>
          </a:p>
          <a:p>
            <a:pPr>
              <a:buFontTx/>
              <a:buChar char="•"/>
            </a:pPr>
            <a:r>
              <a:rPr lang="en-US" altLang="en-US">
                <a:ea typeface="ＭＳ Ｐゴシック" panose="020B0600070205080204" pitchFamily="34" charset="-128"/>
              </a:rPr>
              <a:t> Scene safety, in this chapter, is not just about environmental or terrain issues, but rather that the patient may be the hazard. </a:t>
            </a:r>
          </a:p>
          <a:p>
            <a:pPr>
              <a:buFontTx/>
              <a:buChar char="•"/>
            </a:pPr>
            <a:r>
              <a:rPr lang="en-US" altLang="en-US">
                <a:ea typeface="ＭＳ Ｐゴシック" panose="020B0600070205080204" pitchFamily="34" charset="-128"/>
              </a:rPr>
              <a:t> It is difficult for OEC techs to delay approaching someone they know needs help, but emphasize that having additional patients created from would-be rescuers is not beneficial to anyone. Local protocols may dictate what form of help is best beyond additional patrollers. </a:t>
            </a:r>
          </a:p>
          <a:p>
            <a:pPr>
              <a:buFontTx/>
              <a:buChar char="•"/>
            </a:pPr>
            <a:r>
              <a:rPr lang="en-US" altLang="en-US">
                <a:ea typeface="ＭＳ Ｐゴシック" panose="020B0600070205080204" pitchFamily="34" charset="-128"/>
              </a:rPr>
              <a:t> Mention that one may not feel calm yet still be able to speak and act in a calm manner when the situation requires it. </a:t>
            </a:r>
          </a:p>
        </p:txBody>
      </p:sp>
      <p:sp>
        <p:nvSpPr>
          <p:cNvPr id="54275" name="Slide Number Placeholder 3">
            <a:extLst>
              <a:ext uri="{FF2B5EF4-FFF2-40B4-BE49-F238E27FC236}">
                <a16:creationId xmlns:a16="http://schemas.microsoft.com/office/drawing/2014/main" id="{03C614C8-A8C5-47AA-B5F0-4B55713247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428E03A-858C-4CA4-BA60-C3454AD948D3}" type="slidenum">
              <a:rPr lang="en-US" altLang="en-US" smtClean="0">
                <a:latin typeface="Arial" panose="020B0604020202020204" pitchFamily="34" charset="0"/>
                <a:cs typeface="Arial" panose="020B0604020202020204" pitchFamily="34" charset="0"/>
              </a:rPr>
              <a:pPr>
                <a:spcBef>
                  <a:spcPct val="0"/>
                </a:spcBef>
              </a:pPr>
              <a:t>5</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F09766D-414D-4748-A173-202D628D0E18}"/>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6AE17264-65ED-45B1-A345-2246CE08CDAC}"/>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F174200B-28A4-4537-8F08-6630B2267033}"/>
              </a:ext>
            </a:extLst>
          </p:cNvPr>
          <p:cNvSpPr>
            <a:spLocks noGrp="1" noChangeArrowheads="1"/>
          </p:cNvSpPr>
          <p:nvPr>
            <p:ph type="sldNum" sz="quarter" idx="12"/>
          </p:nvPr>
        </p:nvSpPr>
        <p:spPr>
          <a:ln/>
        </p:spPr>
        <p:txBody>
          <a:bodyPr/>
          <a:lstStyle>
            <a:lvl1pPr>
              <a:defRPr/>
            </a:lvl1pPr>
          </a:lstStyle>
          <a:p>
            <a:pPr>
              <a:defRPr/>
            </a:pPr>
            <a:fld id="{981A5216-55E3-43C8-AF9D-436E20A3786C}" type="slidenum">
              <a:rPr lang="en-US" altLang="x-none"/>
              <a:pPr>
                <a:defRPr/>
              </a:pPr>
              <a:t>‹#›</a:t>
            </a:fld>
            <a:endParaRPr lang="en-US" altLang="x-none"/>
          </a:p>
        </p:txBody>
      </p:sp>
    </p:spTree>
    <p:extLst>
      <p:ext uri="{BB962C8B-B14F-4D97-AF65-F5344CB8AC3E}">
        <p14:creationId xmlns:p14="http://schemas.microsoft.com/office/powerpoint/2010/main" val="150690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5C1A10-CCE4-4395-9D86-0643C7043BBF}"/>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9B2950C9-78DB-4BC0-9448-5A33305F9CC9}"/>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446EAEF2-C5CB-4B9C-8331-56ECA35C8533}"/>
              </a:ext>
            </a:extLst>
          </p:cNvPr>
          <p:cNvSpPr>
            <a:spLocks noGrp="1" noChangeArrowheads="1"/>
          </p:cNvSpPr>
          <p:nvPr>
            <p:ph type="sldNum" sz="quarter" idx="12"/>
          </p:nvPr>
        </p:nvSpPr>
        <p:spPr>
          <a:ln/>
        </p:spPr>
        <p:txBody>
          <a:bodyPr/>
          <a:lstStyle>
            <a:lvl1pPr>
              <a:defRPr/>
            </a:lvl1pPr>
          </a:lstStyle>
          <a:p>
            <a:pPr>
              <a:defRPr/>
            </a:pPr>
            <a:fld id="{926BF175-907C-4E9F-BFE6-084E82BBD96E}" type="slidenum">
              <a:rPr lang="en-US" altLang="x-none"/>
              <a:pPr>
                <a:defRPr/>
              </a:pPr>
              <a:t>‹#›</a:t>
            </a:fld>
            <a:endParaRPr lang="en-US" altLang="x-none"/>
          </a:p>
        </p:txBody>
      </p:sp>
    </p:spTree>
    <p:extLst>
      <p:ext uri="{BB962C8B-B14F-4D97-AF65-F5344CB8AC3E}">
        <p14:creationId xmlns:p14="http://schemas.microsoft.com/office/powerpoint/2010/main" val="79643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0081D6-1653-41EF-B6C1-2151171D9AAA}"/>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6DA0A023-D641-4B66-ADEA-2B5BDB9738CC}"/>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5B4A7756-6007-41CF-9988-9D52A0B3C84F}"/>
              </a:ext>
            </a:extLst>
          </p:cNvPr>
          <p:cNvSpPr>
            <a:spLocks noGrp="1" noChangeArrowheads="1"/>
          </p:cNvSpPr>
          <p:nvPr>
            <p:ph type="sldNum" sz="quarter" idx="12"/>
          </p:nvPr>
        </p:nvSpPr>
        <p:spPr>
          <a:ln/>
        </p:spPr>
        <p:txBody>
          <a:bodyPr/>
          <a:lstStyle>
            <a:lvl1pPr>
              <a:defRPr/>
            </a:lvl1pPr>
          </a:lstStyle>
          <a:p>
            <a:pPr>
              <a:defRPr/>
            </a:pPr>
            <a:fld id="{67A4D22D-733F-4E4E-BBF1-F4F0DDC0E0C9}" type="slidenum">
              <a:rPr lang="en-US" altLang="x-none"/>
              <a:pPr>
                <a:defRPr/>
              </a:pPr>
              <a:t>‹#›</a:t>
            </a:fld>
            <a:endParaRPr lang="en-US" altLang="x-none"/>
          </a:p>
        </p:txBody>
      </p:sp>
    </p:spTree>
    <p:extLst>
      <p:ext uri="{BB962C8B-B14F-4D97-AF65-F5344CB8AC3E}">
        <p14:creationId xmlns:p14="http://schemas.microsoft.com/office/powerpoint/2010/main" val="3830150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3">
            <a:extLst>
              <a:ext uri="{FF2B5EF4-FFF2-40B4-BE49-F238E27FC236}">
                <a16:creationId xmlns:a16="http://schemas.microsoft.com/office/drawing/2014/main" id="{8AA73F3B-8F82-4A35-A453-28E53DF0D5DA}"/>
              </a:ext>
            </a:extLst>
          </p:cNvPr>
          <p:cNvSpPr>
            <a:spLocks/>
          </p:cNvSpPr>
          <p:nvPr/>
        </p:nvSpPr>
        <p:spPr bwMode="auto">
          <a:xfrm>
            <a:off x="-31750" y="4321175"/>
            <a:ext cx="1395413" cy="781050"/>
          </a:xfrm>
          <a:custGeom>
            <a:avLst/>
            <a:gdLst>
              <a:gd name="T0" fmla="*/ 1006217 w 8042"/>
              <a:gd name="T1" fmla="*/ 781050 h 10000"/>
              <a:gd name="T2" fmla="*/ 1034327 w 8042"/>
              <a:gd name="T3" fmla="*/ 771677 h 10000"/>
              <a:gd name="T4" fmla="*/ 1039012 w 8042"/>
              <a:gd name="T5" fmla="*/ 766991 h 10000"/>
              <a:gd name="T6" fmla="*/ 1395413 w 8042"/>
              <a:gd name="T7" fmla="*/ 410832 h 10000"/>
              <a:gd name="T8" fmla="*/ 1395413 w 8042"/>
              <a:gd name="T9" fmla="*/ 368734 h 10000"/>
              <a:gd name="T10" fmla="*/ 1039012 w 8042"/>
              <a:gd name="T11" fmla="*/ 17261 h 10000"/>
              <a:gd name="T12" fmla="*/ 1034327 w 8042"/>
              <a:gd name="T13" fmla="*/ 12497 h 10000"/>
              <a:gd name="T14" fmla="*/ 1006217 w 8042"/>
              <a:gd name="T15" fmla="*/ 3202 h 10000"/>
              <a:gd name="T16" fmla="*/ 3123 w 8042"/>
              <a:gd name="T17" fmla="*/ 0 h 10000"/>
              <a:gd name="T18" fmla="*/ 0 w 8042"/>
              <a:gd name="T19" fmla="*/ 780347 h 10000"/>
              <a:gd name="T20" fmla="*/ 1006217 w 8042"/>
              <a:gd name="T21" fmla="*/ 78105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5A8FF9E3-4ADF-485C-A444-E4D42728E52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46B1618-EB3E-4432-82E0-543FCAC41AE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DFD9435-ECB3-4F50-A3AC-182291BC18E1}"/>
              </a:ext>
            </a:extLst>
          </p:cNvPr>
          <p:cNvSpPr>
            <a:spLocks noGrp="1"/>
          </p:cNvSpPr>
          <p:nvPr>
            <p:ph type="sldNum" sz="quarter" idx="12"/>
          </p:nvPr>
        </p:nvSpPr>
        <p:spPr>
          <a:xfrm>
            <a:off x="423863" y="4529138"/>
            <a:ext cx="584200" cy="365125"/>
          </a:xfrm>
        </p:spPr>
        <p:txBody>
          <a:bodyPr/>
          <a:lstStyle>
            <a:lvl1pPr>
              <a:defRPr/>
            </a:lvl1pPr>
          </a:lstStyle>
          <a:p>
            <a:pPr>
              <a:defRPr/>
            </a:pPr>
            <a:fld id="{425D955F-3E75-41F1-8DC7-F82D569A083E}" type="slidenum">
              <a:rPr lang="en-US" altLang="x-none"/>
              <a:pPr>
                <a:defRPr/>
              </a:pPr>
              <a:t>‹#›</a:t>
            </a:fld>
            <a:endParaRPr lang="en-US" altLang="x-none"/>
          </a:p>
        </p:txBody>
      </p:sp>
    </p:spTree>
    <p:extLst>
      <p:ext uri="{BB962C8B-B14F-4D97-AF65-F5344CB8AC3E}">
        <p14:creationId xmlns:p14="http://schemas.microsoft.com/office/powerpoint/2010/main" val="4087079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541859BB-75A5-4EBF-B1DA-BB0C0E957EA0}"/>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BDBDE58-1DF7-4F07-947F-7F451CF8BC3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2472E20-48FF-4142-AB10-BA0645B028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22E1B4-8D53-4E55-8FF8-923255CDDBE0}"/>
              </a:ext>
            </a:extLst>
          </p:cNvPr>
          <p:cNvSpPr>
            <a:spLocks noGrp="1"/>
          </p:cNvSpPr>
          <p:nvPr>
            <p:ph type="sldNum" sz="quarter" idx="12"/>
          </p:nvPr>
        </p:nvSpPr>
        <p:spPr/>
        <p:txBody>
          <a:bodyPr/>
          <a:lstStyle>
            <a:lvl1pPr>
              <a:defRPr/>
            </a:lvl1pPr>
          </a:lstStyle>
          <a:p>
            <a:pPr>
              <a:defRPr/>
            </a:pPr>
            <a:fld id="{5B8C5972-579B-4FAB-BBD4-F84513C6AB7E}" type="slidenum">
              <a:rPr lang="en-US" altLang="x-none"/>
              <a:pPr>
                <a:defRPr/>
              </a:pPr>
              <a:t>‹#›</a:t>
            </a:fld>
            <a:endParaRPr lang="en-US" altLang="x-none"/>
          </a:p>
        </p:txBody>
      </p:sp>
    </p:spTree>
    <p:extLst>
      <p:ext uri="{BB962C8B-B14F-4D97-AF65-F5344CB8AC3E}">
        <p14:creationId xmlns:p14="http://schemas.microsoft.com/office/powerpoint/2010/main" val="4222215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3CFF514-4278-4506-80F4-CE603F858243}"/>
              </a:ext>
            </a:extLst>
          </p:cNvPr>
          <p:cNvSpPr>
            <a:spLocks/>
          </p:cNvSpPr>
          <p:nvPr/>
        </p:nvSpPr>
        <p:spPr bwMode="auto">
          <a:xfrm flipV="1">
            <a:off x="0" y="3167063"/>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3AA4E7DD-455D-4A02-AC8B-AADE40AB6E1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82698E0-F694-407B-A1AB-0977A62A7B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EE8B89-4A1E-4331-93B6-C52671D16686}"/>
              </a:ext>
            </a:extLst>
          </p:cNvPr>
          <p:cNvSpPr>
            <a:spLocks noGrp="1"/>
          </p:cNvSpPr>
          <p:nvPr>
            <p:ph type="sldNum" sz="quarter" idx="12"/>
          </p:nvPr>
        </p:nvSpPr>
        <p:spPr>
          <a:xfrm>
            <a:off x="511175" y="3244850"/>
            <a:ext cx="585788" cy="365125"/>
          </a:xfrm>
        </p:spPr>
        <p:txBody>
          <a:bodyPr/>
          <a:lstStyle>
            <a:lvl1pPr>
              <a:defRPr/>
            </a:lvl1pPr>
          </a:lstStyle>
          <a:p>
            <a:pPr>
              <a:defRPr/>
            </a:pPr>
            <a:fld id="{A78BA5CD-A0AA-4A9F-86F3-35FFE1139EA0}" type="slidenum">
              <a:rPr lang="en-US" altLang="x-none"/>
              <a:pPr>
                <a:defRPr/>
              </a:pPr>
              <a:t>‹#›</a:t>
            </a:fld>
            <a:endParaRPr lang="en-US" altLang="x-none"/>
          </a:p>
        </p:txBody>
      </p:sp>
    </p:spTree>
    <p:extLst>
      <p:ext uri="{BB962C8B-B14F-4D97-AF65-F5344CB8AC3E}">
        <p14:creationId xmlns:p14="http://schemas.microsoft.com/office/powerpoint/2010/main" val="352614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955EFFF-B29A-49FC-839F-14811B73429F}"/>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733404E0-4F1C-4F2A-B21C-733B136B49AD}"/>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8F37B83C-77C9-4B54-BF68-6B18CBF7559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13B6F88-26B8-444A-803F-9C420E00F6CE}"/>
              </a:ext>
            </a:extLst>
          </p:cNvPr>
          <p:cNvSpPr>
            <a:spLocks noGrp="1"/>
          </p:cNvSpPr>
          <p:nvPr>
            <p:ph type="sldNum" sz="quarter" idx="12"/>
          </p:nvPr>
        </p:nvSpPr>
        <p:spPr/>
        <p:txBody>
          <a:bodyPr/>
          <a:lstStyle>
            <a:lvl1pPr>
              <a:defRPr/>
            </a:lvl1pPr>
          </a:lstStyle>
          <a:p>
            <a:pPr>
              <a:defRPr/>
            </a:pPr>
            <a:fld id="{0A80D800-9424-46F6-8AE4-CB71421B3190}" type="slidenum">
              <a:rPr lang="en-US" altLang="x-none"/>
              <a:pPr>
                <a:defRPr/>
              </a:pPr>
              <a:t>‹#›</a:t>
            </a:fld>
            <a:endParaRPr lang="en-US" altLang="x-none"/>
          </a:p>
        </p:txBody>
      </p:sp>
    </p:spTree>
    <p:extLst>
      <p:ext uri="{BB962C8B-B14F-4D97-AF65-F5344CB8AC3E}">
        <p14:creationId xmlns:p14="http://schemas.microsoft.com/office/powerpoint/2010/main" val="1970898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B116B296-0A1C-4131-BC5A-AF1A4D3A21FB}"/>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F62CFFC1-2C1B-4C72-901F-37E1A9858E57}"/>
              </a:ext>
            </a:extLst>
          </p:cNvPr>
          <p:cNvSpPr>
            <a:spLocks noGrp="1"/>
          </p:cNvSpPr>
          <p:nvPr>
            <p:ph type="dt" sz="half" idx="10"/>
          </p:nvPr>
        </p:nvSpPr>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16E7C066-78CF-4D4E-AEC7-7A0D4799FA4A}"/>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BBFEFB74-BD56-4F74-BDC9-427AE480ADED}"/>
              </a:ext>
            </a:extLst>
          </p:cNvPr>
          <p:cNvSpPr>
            <a:spLocks noGrp="1"/>
          </p:cNvSpPr>
          <p:nvPr>
            <p:ph type="sldNum" sz="quarter" idx="12"/>
          </p:nvPr>
        </p:nvSpPr>
        <p:spPr/>
        <p:txBody>
          <a:bodyPr/>
          <a:lstStyle>
            <a:lvl1pPr>
              <a:defRPr/>
            </a:lvl1pPr>
          </a:lstStyle>
          <a:p>
            <a:pPr>
              <a:defRPr/>
            </a:pPr>
            <a:fld id="{0AF21040-B14E-42CF-A9D4-09DB1AF662DD}" type="slidenum">
              <a:rPr lang="en-US" altLang="x-none"/>
              <a:pPr>
                <a:defRPr/>
              </a:pPr>
              <a:t>‹#›</a:t>
            </a:fld>
            <a:endParaRPr lang="en-US" altLang="x-none"/>
          </a:p>
        </p:txBody>
      </p:sp>
    </p:spTree>
    <p:extLst>
      <p:ext uri="{BB962C8B-B14F-4D97-AF65-F5344CB8AC3E}">
        <p14:creationId xmlns:p14="http://schemas.microsoft.com/office/powerpoint/2010/main" val="3143582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92282C28-CDD9-499D-8BD7-50680A577830}"/>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08505B11-9397-4CD9-8349-D9F131C13F40}"/>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392EA61D-1F8A-4E4E-AAE1-13DD777C01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DC208EA6-A80E-4B46-91BE-69338C152740}"/>
              </a:ext>
            </a:extLst>
          </p:cNvPr>
          <p:cNvSpPr>
            <a:spLocks noGrp="1"/>
          </p:cNvSpPr>
          <p:nvPr>
            <p:ph type="sldNum" sz="quarter" idx="12"/>
          </p:nvPr>
        </p:nvSpPr>
        <p:spPr/>
        <p:txBody>
          <a:bodyPr/>
          <a:lstStyle>
            <a:lvl1pPr>
              <a:defRPr/>
            </a:lvl1pPr>
          </a:lstStyle>
          <a:p>
            <a:pPr>
              <a:defRPr/>
            </a:pPr>
            <a:fld id="{0BBB7527-F656-4947-A290-7E19A1702D19}" type="slidenum">
              <a:rPr lang="en-US" altLang="x-none"/>
              <a:pPr>
                <a:defRPr/>
              </a:pPr>
              <a:t>‹#›</a:t>
            </a:fld>
            <a:endParaRPr lang="en-US" altLang="x-none"/>
          </a:p>
        </p:txBody>
      </p:sp>
    </p:spTree>
    <p:extLst>
      <p:ext uri="{BB962C8B-B14F-4D97-AF65-F5344CB8AC3E}">
        <p14:creationId xmlns:p14="http://schemas.microsoft.com/office/powerpoint/2010/main" val="993306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A7A6CE89-2AD6-4236-B462-8F1A05DD52D5}"/>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Date Placeholder 1">
            <a:extLst>
              <a:ext uri="{FF2B5EF4-FFF2-40B4-BE49-F238E27FC236}">
                <a16:creationId xmlns:a16="http://schemas.microsoft.com/office/drawing/2014/main" id="{6C0AC497-2DEE-4DE1-9499-71A41455EC34}"/>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6831537D-D030-418B-91C5-E041251BB82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E95ABFF6-B73E-4E77-A3BE-6366B5BAEDBB}"/>
              </a:ext>
            </a:extLst>
          </p:cNvPr>
          <p:cNvSpPr>
            <a:spLocks noGrp="1"/>
          </p:cNvSpPr>
          <p:nvPr>
            <p:ph type="sldNum" sz="quarter" idx="12"/>
          </p:nvPr>
        </p:nvSpPr>
        <p:spPr/>
        <p:txBody>
          <a:bodyPr/>
          <a:lstStyle>
            <a:lvl1pPr>
              <a:defRPr/>
            </a:lvl1pPr>
          </a:lstStyle>
          <a:p>
            <a:pPr>
              <a:defRPr/>
            </a:pPr>
            <a:fld id="{FFEFA716-63D7-41A2-B6E0-E30AD7C867A9}" type="slidenum">
              <a:rPr lang="en-US" altLang="x-none"/>
              <a:pPr>
                <a:defRPr/>
              </a:pPr>
              <a:t>‹#›</a:t>
            </a:fld>
            <a:endParaRPr lang="en-US" altLang="x-none"/>
          </a:p>
        </p:txBody>
      </p:sp>
    </p:spTree>
    <p:extLst>
      <p:ext uri="{BB962C8B-B14F-4D97-AF65-F5344CB8AC3E}">
        <p14:creationId xmlns:p14="http://schemas.microsoft.com/office/powerpoint/2010/main" val="3403936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C86E9377-C1E1-4674-9FAE-53DA94507C92}"/>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CFE462B6-51C2-48E8-972D-8ECCB006DD5A}"/>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45337117-CD16-4405-B5F0-9017B289304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522B11D5-2B99-4123-A72E-4314A9315161}"/>
              </a:ext>
            </a:extLst>
          </p:cNvPr>
          <p:cNvSpPr>
            <a:spLocks noGrp="1"/>
          </p:cNvSpPr>
          <p:nvPr>
            <p:ph type="sldNum" sz="quarter" idx="12"/>
          </p:nvPr>
        </p:nvSpPr>
        <p:spPr/>
        <p:txBody>
          <a:bodyPr/>
          <a:lstStyle>
            <a:lvl1pPr>
              <a:defRPr/>
            </a:lvl1pPr>
          </a:lstStyle>
          <a:p>
            <a:pPr>
              <a:defRPr/>
            </a:pPr>
            <a:fld id="{5F1AF757-CAC5-4E33-97DE-84695BBEC4AA}" type="slidenum">
              <a:rPr lang="en-US" altLang="x-none"/>
              <a:pPr>
                <a:defRPr/>
              </a:pPr>
              <a:t>‹#›</a:t>
            </a:fld>
            <a:endParaRPr lang="en-US" altLang="x-none"/>
          </a:p>
        </p:txBody>
      </p:sp>
    </p:spTree>
    <p:extLst>
      <p:ext uri="{BB962C8B-B14F-4D97-AF65-F5344CB8AC3E}">
        <p14:creationId xmlns:p14="http://schemas.microsoft.com/office/powerpoint/2010/main" val="2948000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9C3E6A-46BF-4152-9746-5811A1B7FBAD}"/>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53EAE5C8-D094-4871-9609-93ADDFC8D3D3}"/>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632F4198-E8A0-46D8-959C-7DF90B3A151D}"/>
              </a:ext>
            </a:extLst>
          </p:cNvPr>
          <p:cNvSpPr>
            <a:spLocks noGrp="1" noChangeArrowheads="1"/>
          </p:cNvSpPr>
          <p:nvPr>
            <p:ph type="sldNum" sz="quarter" idx="12"/>
          </p:nvPr>
        </p:nvSpPr>
        <p:spPr>
          <a:ln/>
        </p:spPr>
        <p:txBody>
          <a:bodyPr/>
          <a:lstStyle>
            <a:lvl1pPr>
              <a:defRPr/>
            </a:lvl1pPr>
          </a:lstStyle>
          <a:p>
            <a:pPr>
              <a:defRPr/>
            </a:pPr>
            <a:fld id="{ADD9EB58-DDFD-497D-BCA7-7ED30DB945EC}" type="slidenum">
              <a:rPr lang="en-US" altLang="x-none"/>
              <a:pPr>
                <a:defRPr/>
              </a:pPr>
              <a:t>‹#›</a:t>
            </a:fld>
            <a:endParaRPr lang="en-US" altLang="x-none"/>
          </a:p>
        </p:txBody>
      </p:sp>
    </p:spTree>
    <p:extLst>
      <p:ext uri="{BB962C8B-B14F-4D97-AF65-F5344CB8AC3E}">
        <p14:creationId xmlns:p14="http://schemas.microsoft.com/office/powerpoint/2010/main" val="2061295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DA2E316-EBA1-4CB6-AC1A-F09CB92D2938}"/>
              </a:ext>
            </a:extLst>
          </p:cNvPr>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3D0977E7-51E3-4485-8BEC-632D70D580E8}"/>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7954909C-4A6C-44B8-AEF3-D3A74174828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B261E6B4-8E35-4087-BB9F-6211A2D23688}"/>
              </a:ext>
            </a:extLst>
          </p:cNvPr>
          <p:cNvSpPr>
            <a:spLocks noGrp="1"/>
          </p:cNvSpPr>
          <p:nvPr>
            <p:ph type="sldNum" sz="quarter" idx="12"/>
          </p:nvPr>
        </p:nvSpPr>
        <p:spPr>
          <a:xfrm>
            <a:off x="511175" y="4983163"/>
            <a:ext cx="585788" cy="365125"/>
          </a:xfrm>
        </p:spPr>
        <p:txBody>
          <a:bodyPr/>
          <a:lstStyle>
            <a:lvl1pPr>
              <a:defRPr/>
            </a:lvl1pPr>
          </a:lstStyle>
          <a:p>
            <a:pPr>
              <a:defRPr/>
            </a:pPr>
            <a:fld id="{78E58ADC-4C2F-4A6D-83BF-D39B172AECE9}" type="slidenum">
              <a:rPr lang="en-US" altLang="x-none"/>
              <a:pPr>
                <a:defRPr/>
              </a:pPr>
              <a:t>‹#›</a:t>
            </a:fld>
            <a:endParaRPr lang="en-US" altLang="x-none"/>
          </a:p>
        </p:txBody>
      </p:sp>
    </p:spTree>
    <p:extLst>
      <p:ext uri="{BB962C8B-B14F-4D97-AF65-F5344CB8AC3E}">
        <p14:creationId xmlns:p14="http://schemas.microsoft.com/office/powerpoint/2010/main" val="619097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A4551715-6B43-45AD-99EE-FFF8BAA9D1AF}"/>
              </a:ext>
            </a:extLst>
          </p:cNvPr>
          <p:cNvSpPr>
            <a:spLocks/>
          </p:cNvSpPr>
          <p:nvPr/>
        </p:nvSpPr>
        <p:spPr bwMode="auto">
          <a:xfrm flipV="1">
            <a:off x="0" y="3167063"/>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30B9FBB3-FE00-412D-9C6F-05CADDBFF06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D182151-4D6B-4C66-9C76-F8E3B9EE40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73E60B-D018-46A6-A01D-030E8380A727}"/>
              </a:ext>
            </a:extLst>
          </p:cNvPr>
          <p:cNvSpPr>
            <a:spLocks noGrp="1"/>
          </p:cNvSpPr>
          <p:nvPr>
            <p:ph type="sldNum" sz="quarter" idx="12"/>
          </p:nvPr>
        </p:nvSpPr>
        <p:spPr>
          <a:xfrm>
            <a:off x="511175" y="3244850"/>
            <a:ext cx="585788" cy="365125"/>
          </a:xfrm>
        </p:spPr>
        <p:txBody>
          <a:bodyPr/>
          <a:lstStyle>
            <a:lvl1pPr>
              <a:defRPr/>
            </a:lvl1pPr>
          </a:lstStyle>
          <a:p>
            <a:pPr>
              <a:defRPr/>
            </a:pPr>
            <a:fld id="{0BAB9674-797C-41EB-870C-323B82A0389E}" type="slidenum">
              <a:rPr lang="en-US" altLang="x-none"/>
              <a:pPr>
                <a:defRPr/>
              </a:pPr>
              <a:t>‹#›</a:t>
            </a:fld>
            <a:endParaRPr lang="en-US" altLang="x-none"/>
          </a:p>
        </p:txBody>
      </p:sp>
    </p:spTree>
    <p:extLst>
      <p:ext uri="{BB962C8B-B14F-4D97-AF65-F5344CB8AC3E}">
        <p14:creationId xmlns:p14="http://schemas.microsoft.com/office/powerpoint/2010/main" val="2081875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C5E10BC3-AB0C-4842-AC38-7F95B43948CF}"/>
              </a:ext>
            </a:extLst>
          </p:cNvPr>
          <p:cNvSpPr>
            <a:spLocks/>
          </p:cNvSpPr>
          <p:nvPr/>
        </p:nvSpPr>
        <p:spPr bwMode="auto">
          <a:xfrm flipV="1">
            <a:off x="0" y="3167063"/>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5">
            <a:extLst>
              <a:ext uri="{FF2B5EF4-FFF2-40B4-BE49-F238E27FC236}">
                <a16:creationId xmlns:a16="http://schemas.microsoft.com/office/drawing/2014/main" id="{1C1D8ECD-D20C-4C0D-968A-0A1F1842C781}"/>
              </a:ext>
            </a:extLst>
          </p:cNvPr>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altLang="x-none" sz="8000">
                <a:solidFill>
                  <a:schemeClr val="accent1"/>
                </a:solidFill>
              </a:rPr>
              <a:t>“</a:t>
            </a:r>
          </a:p>
        </p:txBody>
      </p:sp>
      <p:sp>
        <p:nvSpPr>
          <p:cNvPr id="7" name="TextBox 62">
            <a:extLst>
              <a:ext uri="{FF2B5EF4-FFF2-40B4-BE49-F238E27FC236}">
                <a16:creationId xmlns:a16="http://schemas.microsoft.com/office/drawing/2014/main" id="{673F0C5D-2881-434B-8E7C-7635D8393239}"/>
              </a:ext>
            </a:extLst>
          </p:cNvPr>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altLang="x-none" sz="8000">
                <a:solidFill>
                  <a:schemeClr val="accent1"/>
                </a:solidFill>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0D2E787A-97CD-4300-9E6D-29F1E735EE4F}"/>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EEE963B1-683C-40A9-AFE8-C6C2EFA6DA5F}"/>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9C613B8D-0DDE-4D38-A4C2-B2A8556B0BD8}"/>
              </a:ext>
            </a:extLst>
          </p:cNvPr>
          <p:cNvSpPr>
            <a:spLocks noGrp="1"/>
          </p:cNvSpPr>
          <p:nvPr>
            <p:ph type="sldNum" sz="quarter" idx="16"/>
          </p:nvPr>
        </p:nvSpPr>
        <p:spPr>
          <a:xfrm>
            <a:off x="511175" y="3244850"/>
            <a:ext cx="585788" cy="365125"/>
          </a:xfrm>
        </p:spPr>
        <p:txBody>
          <a:bodyPr/>
          <a:lstStyle>
            <a:lvl1pPr>
              <a:defRPr/>
            </a:lvl1pPr>
          </a:lstStyle>
          <a:p>
            <a:pPr>
              <a:defRPr/>
            </a:pPr>
            <a:fld id="{4F559A45-5553-423D-A117-A2B9C4E4B32C}" type="slidenum">
              <a:rPr lang="en-US" altLang="x-none"/>
              <a:pPr>
                <a:defRPr/>
              </a:pPr>
              <a:t>‹#›</a:t>
            </a:fld>
            <a:endParaRPr lang="en-US" altLang="x-none"/>
          </a:p>
        </p:txBody>
      </p:sp>
    </p:spTree>
    <p:extLst>
      <p:ext uri="{BB962C8B-B14F-4D97-AF65-F5344CB8AC3E}">
        <p14:creationId xmlns:p14="http://schemas.microsoft.com/office/powerpoint/2010/main" val="3456619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EAC0F3-CA52-43F9-A27F-6E37419270B3}"/>
              </a:ext>
            </a:extLst>
          </p:cNvPr>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6" name="Date Placeholder 4">
            <a:extLst>
              <a:ext uri="{FF2B5EF4-FFF2-40B4-BE49-F238E27FC236}">
                <a16:creationId xmlns:a16="http://schemas.microsoft.com/office/drawing/2014/main" id="{529EF1D9-61CE-45E2-BF93-4861F2266A92}"/>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8A815DE8-A81D-411E-B54B-D1BD33284CE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49B39D5-81D7-4BFD-80F7-BFDD801BE38B}"/>
              </a:ext>
            </a:extLst>
          </p:cNvPr>
          <p:cNvSpPr>
            <a:spLocks noGrp="1"/>
          </p:cNvSpPr>
          <p:nvPr>
            <p:ph type="sldNum" sz="quarter" idx="12"/>
          </p:nvPr>
        </p:nvSpPr>
        <p:spPr>
          <a:xfrm>
            <a:off x="511175" y="4983163"/>
            <a:ext cx="585788" cy="365125"/>
          </a:xfrm>
        </p:spPr>
        <p:txBody>
          <a:bodyPr/>
          <a:lstStyle>
            <a:lvl1pPr>
              <a:defRPr/>
            </a:lvl1pPr>
          </a:lstStyle>
          <a:p>
            <a:pPr>
              <a:defRPr/>
            </a:pPr>
            <a:fld id="{69DDFB46-A3D5-4669-A39D-90BA819ED496}" type="slidenum">
              <a:rPr lang="en-US" altLang="x-none"/>
              <a:pPr>
                <a:defRPr/>
              </a:pPr>
              <a:t>‹#›</a:t>
            </a:fld>
            <a:endParaRPr lang="en-US" altLang="x-none"/>
          </a:p>
        </p:txBody>
      </p:sp>
    </p:spTree>
    <p:extLst>
      <p:ext uri="{BB962C8B-B14F-4D97-AF65-F5344CB8AC3E}">
        <p14:creationId xmlns:p14="http://schemas.microsoft.com/office/powerpoint/2010/main" val="3993427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D2642660-521E-4810-907A-178054411DF8}"/>
              </a:ext>
            </a:extLst>
          </p:cNvPr>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5">
            <a:extLst>
              <a:ext uri="{FF2B5EF4-FFF2-40B4-BE49-F238E27FC236}">
                <a16:creationId xmlns:a16="http://schemas.microsoft.com/office/drawing/2014/main" id="{71912D6D-96DD-4C70-B4D4-698D4A7034B2}"/>
              </a:ext>
            </a:extLst>
          </p:cNvPr>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altLang="x-none" sz="8000">
                <a:solidFill>
                  <a:schemeClr val="accent1"/>
                </a:solidFill>
              </a:rPr>
              <a:t>“</a:t>
            </a:r>
          </a:p>
        </p:txBody>
      </p:sp>
      <p:sp>
        <p:nvSpPr>
          <p:cNvPr id="7" name="TextBox 62">
            <a:extLst>
              <a:ext uri="{FF2B5EF4-FFF2-40B4-BE49-F238E27FC236}">
                <a16:creationId xmlns:a16="http://schemas.microsoft.com/office/drawing/2014/main" id="{3119F420-F896-4FBD-9C42-D9C86EA5E620}"/>
              </a:ext>
            </a:extLst>
          </p:cNvPr>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altLang="x-none" sz="8000">
                <a:solidFill>
                  <a:schemeClr val="accent1"/>
                </a:solidFill>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8" name="Date Placeholder 4">
            <a:extLst>
              <a:ext uri="{FF2B5EF4-FFF2-40B4-BE49-F238E27FC236}">
                <a16:creationId xmlns:a16="http://schemas.microsoft.com/office/drawing/2014/main" id="{5CA6A798-CA38-40A3-AC85-97FF22626A72}"/>
              </a:ext>
            </a:extLst>
          </p:cNvPr>
          <p:cNvSpPr>
            <a:spLocks noGrp="1"/>
          </p:cNvSpPr>
          <p:nvPr>
            <p:ph type="dt" sz="half" idx="14"/>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8FAB0E6E-4C77-4CB7-A674-5AB85EDA6177}"/>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00B717FE-D137-415A-AA86-15FEB02D07E5}"/>
              </a:ext>
            </a:extLst>
          </p:cNvPr>
          <p:cNvSpPr>
            <a:spLocks noGrp="1"/>
          </p:cNvSpPr>
          <p:nvPr>
            <p:ph type="sldNum" sz="quarter" idx="16"/>
          </p:nvPr>
        </p:nvSpPr>
        <p:spPr>
          <a:xfrm>
            <a:off x="511175" y="4983163"/>
            <a:ext cx="585788" cy="365125"/>
          </a:xfrm>
        </p:spPr>
        <p:txBody>
          <a:bodyPr/>
          <a:lstStyle>
            <a:lvl1pPr>
              <a:defRPr/>
            </a:lvl1pPr>
          </a:lstStyle>
          <a:p>
            <a:pPr>
              <a:defRPr/>
            </a:pPr>
            <a:fld id="{E093C677-3167-4A74-80BB-1E1225001E60}" type="slidenum">
              <a:rPr lang="en-US" altLang="x-none"/>
              <a:pPr>
                <a:defRPr/>
              </a:pPr>
              <a:t>‹#›</a:t>
            </a:fld>
            <a:endParaRPr lang="en-US" altLang="x-none"/>
          </a:p>
        </p:txBody>
      </p:sp>
    </p:spTree>
    <p:extLst>
      <p:ext uri="{BB962C8B-B14F-4D97-AF65-F5344CB8AC3E}">
        <p14:creationId xmlns:p14="http://schemas.microsoft.com/office/powerpoint/2010/main" val="1747006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AF882DE-F334-441B-8017-4E04C78839AB}"/>
              </a:ext>
            </a:extLst>
          </p:cNvPr>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6" name="Date Placeholder 4">
            <a:extLst>
              <a:ext uri="{FF2B5EF4-FFF2-40B4-BE49-F238E27FC236}">
                <a16:creationId xmlns:a16="http://schemas.microsoft.com/office/drawing/2014/main" id="{F81B4BEC-6091-4F0B-9F85-8F2CF6953668}"/>
              </a:ext>
            </a:extLst>
          </p:cNvPr>
          <p:cNvSpPr>
            <a:spLocks noGrp="1"/>
          </p:cNvSpPr>
          <p:nvPr>
            <p:ph type="dt" sz="half" idx="14"/>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2E502A7E-8373-471F-996F-9628B3506EA0}"/>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3BE1A671-B849-49BC-8018-F4EC374FF77A}"/>
              </a:ext>
            </a:extLst>
          </p:cNvPr>
          <p:cNvSpPr>
            <a:spLocks noGrp="1"/>
          </p:cNvSpPr>
          <p:nvPr>
            <p:ph type="sldNum" sz="quarter" idx="16"/>
          </p:nvPr>
        </p:nvSpPr>
        <p:spPr>
          <a:xfrm>
            <a:off x="511175" y="4983163"/>
            <a:ext cx="585788" cy="365125"/>
          </a:xfrm>
        </p:spPr>
        <p:txBody>
          <a:bodyPr/>
          <a:lstStyle>
            <a:lvl1pPr>
              <a:defRPr/>
            </a:lvl1pPr>
          </a:lstStyle>
          <a:p>
            <a:pPr>
              <a:defRPr/>
            </a:pPr>
            <a:fld id="{F4BC3C30-12CB-4FE5-8BA4-8E29FED64DA1}" type="slidenum">
              <a:rPr lang="en-US" altLang="x-none"/>
              <a:pPr>
                <a:defRPr/>
              </a:pPr>
              <a:t>‹#›</a:t>
            </a:fld>
            <a:endParaRPr lang="en-US" altLang="x-none"/>
          </a:p>
        </p:txBody>
      </p:sp>
    </p:spTree>
    <p:extLst>
      <p:ext uri="{BB962C8B-B14F-4D97-AF65-F5344CB8AC3E}">
        <p14:creationId xmlns:p14="http://schemas.microsoft.com/office/powerpoint/2010/main" val="682611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526BE721-C2A2-425E-861B-5E0109A59E76}"/>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EF43577-4C26-41A3-9CD0-BD642A3FB6F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6F0FFE4-D49D-4A65-95C3-F061B74326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0837D0D-578B-4641-99D9-395534A19A5F}"/>
              </a:ext>
            </a:extLst>
          </p:cNvPr>
          <p:cNvSpPr>
            <a:spLocks noGrp="1"/>
          </p:cNvSpPr>
          <p:nvPr>
            <p:ph type="sldNum" sz="quarter" idx="12"/>
          </p:nvPr>
        </p:nvSpPr>
        <p:spPr/>
        <p:txBody>
          <a:bodyPr/>
          <a:lstStyle>
            <a:lvl1pPr>
              <a:defRPr/>
            </a:lvl1pPr>
          </a:lstStyle>
          <a:p>
            <a:pPr>
              <a:defRPr/>
            </a:pPr>
            <a:fld id="{8D7215F8-FAAF-4CFA-9958-C3811AB11CC4}" type="slidenum">
              <a:rPr lang="en-US" altLang="x-none"/>
              <a:pPr>
                <a:defRPr/>
              </a:pPr>
              <a:t>‹#›</a:t>
            </a:fld>
            <a:endParaRPr lang="en-US" altLang="x-none"/>
          </a:p>
        </p:txBody>
      </p:sp>
    </p:spTree>
    <p:extLst>
      <p:ext uri="{BB962C8B-B14F-4D97-AF65-F5344CB8AC3E}">
        <p14:creationId xmlns:p14="http://schemas.microsoft.com/office/powerpoint/2010/main" val="3550867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BD8303A-AA49-48D5-8A68-FAB60FB1E8B4}"/>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85DFB56-1EFA-4C97-AF60-6D6DF181A83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C31A281-565C-47F8-8CC3-C07004D43F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769AA9E-CDA7-466F-8242-C0239AE93832}"/>
              </a:ext>
            </a:extLst>
          </p:cNvPr>
          <p:cNvSpPr>
            <a:spLocks noGrp="1"/>
          </p:cNvSpPr>
          <p:nvPr>
            <p:ph type="sldNum" sz="quarter" idx="12"/>
          </p:nvPr>
        </p:nvSpPr>
        <p:spPr/>
        <p:txBody>
          <a:bodyPr/>
          <a:lstStyle>
            <a:lvl1pPr>
              <a:defRPr/>
            </a:lvl1pPr>
          </a:lstStyle>
          <a:p>
            <a:pPr>
              <a:defRPr/>
            </a:pPr>
            <a:fld id="{1A137FDD-8EBA-4DB4-AFE6-7CB63721963F}" type="slidenum">
              <a:rPr lang="en-US" altLang="x-none"/>
              <a:pPr>
                <a:defRPr/>
              </a:pPr>
              <a:t>‹#›</a:t>
            </a:fld>
            <a:endParaRPr lang="en-US" altLang="x-none"/>
          </a:p>
        </p:txBody>
      </p:sp>
    </p:spTree>
    <p:extLst>
      <p:ext uri="{BB962C8B-B14F-4D97-AF65-F5344CB8AC3E}">
        <p14:creationId xmlns:p14="http://schemas.microsoft.com/office/powerpoint/2010/main" val="316416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19FE3CC-3B7B-4751-A199-24B0C74F1CE3}"/>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0B1B471B-CD49-4D59-A1A8-8639A37F388E}"/>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FE4FA92E-FD52-4497-8571-4236D3976536}"/>
              </a:ext>
            </a:extLst>
          </p:cNvPr>
          <p:cNvSpPr>
            <a:spLocks noGrp="1" noChangeArrowheads="1"/>
          </p:cNvSpPr>
          <p:nvPr>
            <p:ph type="sldNum" sz="quarter" idx="12"/>
          </p:nvPr>
        </p:nvSpPr>
        <p:spPr>
          <a:ln/>
        </p:spPr>
        <p:txBody>
          <a:bodyPr/>
          <a:lstStyle>
            <a:lvl1pPr>
              <a:defRPr/>
            </a:lvl1pPr>
          </a:lstStyle>
          <a:p>
            <a:pPr>
              <a:defRPr/>
            </a:pPr>
            <a:fld id="{97D0C028-4B28-4D0A-AE99-AAFBF5FEB874}" type="slidenum">
              <a:rPr lang="en-US" altLang="x-none"/>
              <a:pPr>
                <a:defRPr/>
              </a:pPr>
              <a:t>‹#›</a:t>
            </a:fld>
            <a:endParaRPr lang="en-US" altLang="x-none"/>
          </a:p>
        </p:txBody>
      </p:sp>
    </p:spTree>
    <p:extLst>
      <p:ext uri="{BB962C8B-B14F-4D97-AF65-F5344CB8AC3E}">
        <p14:creationId xmlns:p14="http://schemas.microsoft.com/office/powerpoint/2010/main" val="1607685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5CAE40-D448-4B96-9AE0-D0DDF34615DC}"/>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6" name="Rectangle 5">
            <a:extLst>
              <a:ext uri="{FF2B5EF4-FFF2-40B4-BE49-F238E27FC236}">
                <a16:creationId xmlns:a16="http://schemas.microsoft.com/office/drawing/2014/main" id="{E4269A90-F7D6-4B90-9DD8-7CFCECE7BC70}"/>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7" name="Rectangle 6">
            <a:extLst>
              <a:ext uri="{FF2B5EF4-FFF2-40B4-BE49-F238E27FC236}">
                <a16:creationId xmlns:a16="http://schemas.microsoft.com/office/drawing/2014/main" id="{582BFBCE-4151-47DB-8D79-95B0701EABD0}"/>
              </a:ext>
            </a:extLst>
          </p:cNvPr>
          <p:cNvSpPr>
            <a:spLocks noGrp="1" noChangeArrowheads="1"/>
          </p:cNvSpPr>
          <p:nvPr>
            <p:ph type="sldNum" sz="quarter" idx="12"/>
          </p:nvPr>
        </p:nvSpPr>
        <p:spPr>
          <a:ln/>
        </p:spPr>
        <p:txBody>
          <a:bodyPr/>
          <a:lstStyle>
            <a:lvl1pPr>
              <a:defRPr/>
            </a:lvl1pPr>
          </a:lstStyle>
          <a:p>
            <a:pPr>
              <a:defRPr/>
            </a:pPr>
            <a:fld id="{472F86E7-0EC1-4D94-A13C-21351FED8821}" type="slidenum">
              <a:rPr lang="en-US" altLang="x-none"/>
              <a:pPr>
                <a:defRPr/>
              </a:pPr>
              <a:t>‹#›</a:t>
            </a:fld>
            <a:endParaRPr lang="en-US" altLang="x-none"/>
          </a:p>
        </p:txBody>
      </p:sp>
    </p:spTree>
    <p:extLst>
      <p:ext uri="{BB962C8B-B14F-4D97-AF65-F5344CB8AC3E}">
        <p14:creationId xmlns:p14="http://schemas.microsoft.com/office/powerpoint/2010/main" val="2613436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31DBCA4-9CE7-4A44-8006-EE446876B8D4}"/>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8" name="Rectangle 5">
            <a:extLst>
              <a:ext uri="{FF2B5EF4-FFF2-40B4-BE49-F238E27FC236}">
                <a16:creationId xmlns:a16="http://schemas.microsoft.com/office/drawing/2014/main" id="{1A9B6A5E-3B60-4C2C-8EF8-C67B17F18D5C}"/>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9" name="Rectangle 6">
            <a:extLst>
              <a:ext uri="{FF2B5EF4-FFF2-40B4-BE49-F238E27FC236}">
                <a16:creationId xmlns:a16="http://schemas.microsoft.com/office/drawing/2014/main" id="{70088CE2-A1F4-4EF4-B91E-691FB523EF88}"/>
              </a:ext>
            </a:extLst>
          </p:cNvPr>
          <p:cNvSpPr>
            <a:spLocks noGrp="1" noChangeArrowheads="1"/>
          </p:cNvSpPr>
          <p:nvPr>
            <p:ph type="sldNum" sz="quarter" idx="12"/>
          </p:nvPr>
        </p:nvSpPr>
        <p:spPr>
          <a:ln/>
        </p:spPr>
        <p:txBody>
          <a:bodyPr/>
          <a:lstStyle>
            <a:lvl1pPr>
              <a:defRPr/>
            </a:lvl1pPr>
          </a:lstStyle>
          <a:p>
            <a:pPr>
              <a:defRPr/>
            </a:pPr>
            <a:fld id="{9E611640-56CD-4B43-BA10-482053A071A2}" type="slidenum">
              <a:rPr lang="en-US" altLang="x-none"/>
              <a:pPr>
                <a:defRPr/>
              </a:pPr>
              <a:t>‹#›</a:t>
            </a:fld>
            <a:endParaRPr lang="en-US" altLang="x-none"/>
          </a:p>
        </p:txBody>
      </p:sp>
    </p:spTree>
    <p:extLst>
      <p:ext uri="{BB962C8B-B14F-4D97-AF65-F5344CB8AC3E}">
        <p14:creationId xmlns:p14="http://schemas.microsoft.com/office/powerpoint/2010/main" val="843273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EBFAD3A-8A6F-431E-A68B-13BB2841798F}"/>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4" name="Rectangle 5">
            <a:extLst>
              <a:ext uri="{FF2B5EF4-FFF2-40B4-BE49-F238E27FC236}">
                <a16:creationId xmlns:a16="http://schemas.microsoft.com/office/drawing/2014/main" id="{A281C016-1220-428F-A2DA-38A96968E4B5}"/>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5" name="Rectangle 6">
            <a:extLst>
              <a:ext uri="{FF2B5EF4-FFF2-40B4-BE49-F238E27FC236}">
                <a16:creationId xmlns:a16="http://schemas.microsoft.com/office/drawing/2014/main" id="{122F810B-D9FA-4146-8CAB-67FD6F37DF41}"/>
              </a:ext>
            </a:extLst>
          </p:cNvPr>
          <p:cNvSpPr>
            <a:spLocks noGrp="1" noChangeArrowheads="1"/>
          </p:cNvSpPr>
          <p:nvPr>
            <p:ph type="sldNum" sz="quarter" idx="12"/>
          </p:nvPr>
        </p:nvSpPr>
        <p:spPr>
          <a:ln/>
        </p:spPr>
        <p:txBody>
          <a:bodyPr/>
          <a:lstStyle>
            <a:lvl1pPr>
              <a:defRPr/>
            </a:lvl1pPr>
          </a:lstStyle>
          <a:p>
            <a:pPr>
              <a:defRPr/>
            </a:pPr>
            <a:fld id="{F8D13840-8CE5-4D90-81AA-01A2714274AF}" type="slidenum">
              <a:rPr lang="en-US" altLang="x-none"/>
              <a:pPr>
                <a:defRPr/>
              </a:pPr>
              <a:t>‹#›</a:t>
            </a:fld>
            <a:endParaRPr lang="en-US" altLang="x-none"/>
          </a:p>
        </p:txBody>
      </p:sp>
    </p:spTree>
    <p:extLst>
      <p:ext uri="{BB962C8B-B14F-4D97-AF65-F5344CB8AC3E}">
        <p14:creationId xmlns:p14="http://schemas.microsoft.com/office/powerpoint/2010/main" val="4142620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290B37-942D-4D5A-8BF4-BF0C0FEFD9E5}"/>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3" name="Rectangle 5">
            <a:extLst>
              <a:ext uri="{FF2B5EF4-FFF2-40B4-BE49-F238E27FC236}">
                <a16:creationId xmlns:a16="http://schemas.microsoft.com/office/drawing/2014/main" id="{C20C643B-C075-43D0-9223-2EA47AE82579}"/>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4" name="Rectangle 6">
            <a:extLst>
              <a:ext uri="{FF2B5EF4-FFF2-40B4-BE49-F238E27FC236}">
                <a16:creationId xmlns:a16="http://schemas.microsoft.com/office/drawing/2014/main" id="{D814D2F0-AABB-4AB2-ABBB-74FE3BDEF750}"/>
              </a:ext>
            </a:extLst>
          </p:cNvPr>
          <p:cNvSpPr>
            <a:spLocks noGrp="1" noChangeArrowheads="1"/>
          </p:cNvSpPr>
          <p:nvPr>
            <p:ph type="sldNum" sz="quarter" idx="12"/>
          </p:nvPr>
        </p:nvSpPr>
        <p:spPr>
          <a:ln/>
        </p:spPr>
        <p:txBody>
          <a:bodyPr/>
          <a:lstStyle>
            <a:lvl1pPr>
              <a:defRPr/>
            </a:lvl1pPr>
          </a:lstStyle>
          <a:p>
            <a:pPr>
              <a:defRPr/>
            </a:pPr>
            <a:fld id="{67848574-4F61-4525-A084-F9A1E0F23698}" type="slidenum">
              <a:rPr lang="en-US" altLang="x-none"/>
              <a:pPr>
                <a:defRPr/>
              </a:pPr>
              <a:t>‹#›</a:t>
            </a:fld>
            <a:endParaRPr lang="en-US" altLang="x-none"/>
          </a:p>
        </p:txBody>
      </p:sp>
    </p:spTree>
    <p:extLst>
      <p:ext uri="{BB962C8B-B14F-4D97-AF65-F5344CB8AC3E}">
        <p14:creationId xmlns:p14="http://schemas.microsoft.com/office/powerpoint/2010/main" val="4123922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8B8D26-F5E7-47E1-8A3F-9B4A2C6792E5}"/>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6" name="Rectangle 5">
            <a:extLst>
              <a:ext uri="{FF2B5EF4-FFF2-40B4-BE49-F238E27FC236}">
                <a16:creationId xmlns:a16="http://schemas.microsoft.com/office/drawing/2014/main" id="{600F3B9C-C92C-463F-9C7B-3D5E85E94BA2}"/>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7" name="Rectangle 6">
            <a:extLst>
              <a:ext uri="{FF2B5EF4-FFF2-40B4-BE49-F238E27FC236}">
                <a16:creationId xmlns:a16="http://schemas.microsoft.com/office/drawing/2014/main" id="{93BC314B-F163-42A0-A0E3-18AEF0CFE2BA}"/>
              </a:ext>
            </a:extLst>
          </p:cNvPr>
          <p:cNvSpPr>
            <a:spLocks noGrp="1" noChangeArrowheads="1"/>
          </p:cNvSpPr>
          <p:nvPr>
            <p:ph type="sldNum" sz="quarter" idx="12"/>
          </p:nvPr>
        </p:nvSpPr>
        <p:spPr>
          <a:ln/>
        </p:spPr>
        <p:txBody>
          <a:bodyPr/>
          <a:lstStyle>
            <a:lvl1pPr>
              <a:defRPr/>
            </a:lvl1pPr>
          </a:lstStyle>
          <a:p>
            <a:pPr>
              <a:defRPr/>
            </a:pPr>
            <a:fld id="{35E615CC-E21D-4337-A030-095E4C004DC6}" type="slidenum">
              <a:rPr lang="en-US" altLang="x-none"/>
              <a:pPr>
                <a:defRPr/>
              </a:pPr>
              <a:t>‹#›</a:t>
            </a:fld>
            <a:endParaRPr lang="en-US" altLang="x-none"/>
          </a:p>
        </p:txBody>
      </p:sp>
    </p:spTree>
    <p:extLst>
      <p:ext uri="{BB962C8B-B14F-4D97-AF65-F5344CB8AC3E}">
        <p14:creationId xmlns:p14="http://schemas.microsoft.com/office/powerpoint/2010/main" val="3460068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934C56-F3EA-435F-9C1E-1C856A5D17F7}"/>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6" name="Rectangle 5">
            <a:extLst>
              <a:ext uri="{FF2B5EF4-FFF2-40B4-BE49-F238E27FC236}">
                <a16:creationId xmlns:a16="http://schemas.microsoft.com/office/drawing/2014/main" id="{20B4B364-2D55-4304-9ACD-E18DAD0A49CD}"/>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7" name="Rectangle 6">
            <a:extLst>
              <a:ext uri="{FF2B5EF4-FFF2-40B4-BE49-F238E27FC236}">
                <a16:creationId xmlns:a16="http://schemas.microsoft.com/office/drawing/2014/main" id="{74A13D73-F68B-4823-A5C8-8E55A1A05848}"/>
              </a:ext>
            </a:extLst>
          </p:cNvPr>
          <p:cNvSpPr>
            <a:spLocks noGrp="1" noChangeArrowheads="1"/>
          </p:cNvSpPr>
          <p:nvPr>
            <p:ph type="sldNum" sz="quarter" idx="12"/>
          </p:nvPr>
        </p:nvSpPr>
        <p:spPr>
          <a:ln/>
        </p:spPr>
        <p:txBody>
          <a:bodyPr/>
          <a:lstStyle>
            <a:lvl1pPr>
              <a:defRPr/>
            </a:lvl1pPr>
          </a:lstStyle>
          <a:p>
            <a:pPr>
              <a:defRPr/>
            </a:pPr>
            <a:fld id="{A6D91DE0-8376-4602-8530-4A6695357C86}" type="slidenum">
              <a:rPr lang="en-US" altLang="x-none"/>
              <a:pPr>
                <a:defRPr/>
              </a:pPr>
              <a:t>‹#›</a:t>
            </a:fld>
            <a:endParaRPr lang="en-US" altLang="x-none"/>
          </a:p>
        </p:txBody>
      </p:sp>
    </p:spTree>
    <p:extLst>
      <p:ext uri="{BB962C8B-B14F-4D97-AF65-F5344CB8AC3E}">
        <p14:creationId xmlns:p14="http://schemas.microsoft.com/office/powerpoint/2010/main" val="175116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39971CB-9BF9-43B2-B9F9-4980BD9F2A2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FE7C689-23A4-457B-A3E5-36C8ECEDD03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BC40F4FB-6DB6-4D31-9027-A2070C5C56B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Arial" charset="0"/>
                <a:ea typeface="ＭＳ Ｐゴシック" charset="-128"/>
              </a:defRPr>
            </a:lvl1pPr>
          </a:lstStyle>
          <a:p>
            <a:pPr>
              <a:defRPr/>
            </a:pPr>
            <a:endParaRPr lang="x-none" altLang="x-none"/>
          </a:p>
        </p:txBody>
      </p:sp>
      <p:sp>
        <p:nvSpPr>
          <p:cNvPr id="3077" name="Rectangle 5">
            <a:extLst>
              <a:ext uri="{FF2B5EF4-FFF2-40B4-BE49-F238E27FC236}">
                <a16:creationId xmlns:a16="http://schemas.microsoft.com/office/drawing/2014/main" id="{7C7D832A-31A3-47E3-94B9-26EBACF6FB4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Arial" charset="0"/>
                <a:ea typeface="ＭＳ Ｐゴシック" charset="-128"/>
              </a:defRPr>
            </a:lvl1pPr>
          </a:lstStyle>
          <a:p>
            <a:pPr>
              <a:defRPr/>
            </a:pPr>
            <a:endParaRPr lang="x-none" altLang="x-none"/>
          </a:p>
        </p:txBody>
      </p:sp>
      <p:sp>
        <p:nvSpPr>
          <p:cNvPr id="3078" name="Rectangle 6">
            <a:extLst>
              <a:ext uri="{FF2B5EF4-FFF2-40B4-BE49-F238E27FC236}">
                <a16:creationId xmlns:a16="http://schemas.microsoft.com/office/drawing/2014/main" id="{4BDCD8D1-999F-4E92-9398-211F12B7D89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ea typeface="ＭＳ Ｐゴシック" charset="-128"/>
              </a:defRPr>
            </a:lvl1pPr>
          </a:lstStyle>
          <a:p>
            <a:pPr>
              <a:defRPr/>
            </a:pPr>
            <a:fld id="{AFDE9689-AB7C-48E3-AAAC-D4B6B9E910BE}"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00000">
              <a:srgbClr val="C5DEE5"/>
            </a:gs>
          </a:gsLst>
          <a:lin ang="5400000"/>
        </a:gradFill>
        <a:effectLst/>
      </p:bgPr>
    </p:bg>
    <p:spTree>
      <p:nvGrpSpPr>
        <p:cNvPr id="1" name=""/>
        <p:cNvGrpSpPr/>
        <p:nvPr/>
      </p:nvGrpSpPr>
      <p:grpSpPr>
        <a:xfrm>
          <a:off x="0" y="0"/>
          <a:ext cx="0" cy="0"/>
          <a:chOff x="0" y="0"/>
          <a:chExt cx="0" cy="0"/>
        </a:xfrm>
      </p:grpSpPr>
      <p:grpSp>
        <p:nvGrpSpPr>
          <p:cNvPr id="13314" name="Group 35">
            <a:extLst>
              <a:ext uri="{FF2B5EF4-FFF2-40B4-BE49-F238E27FC236}">
                <a16:creationId xmlns:a16="http://schemas.microsoft.com/office/drawing/2014/main" id="{FE8C92A9-C5B3-40E4-86B9-B05435D55BC9}"/>
              </a:ext>
            </a:extLst>
          </p:cNvPr>
          <p:cNvGrpSpPr>
            <a:grpSpLocks/>
          </p:cNvGrpSpPr>
          <p:nvPr/>
        </p:nvGrpSpPr>
        <p:grpSpPr bwMode="auto">
          <a:xfrm>
            <a:off x="0" y="228600"/>
            <a:ext cx="1981200" cy="6638925"/>
            <a:chOff x="2487613" y="285750"/>
            <a:chExt cx="2428875" cy="5654676"/>
          </a:xfrm>
        </p:grpSpPr>
        <p:sp>
          <p:nvSpPr>
            <p:cNvPr id="13334" name="Freeform 11">
              <a:extLst>
                <a:ext uri="{FF2B5EF4-FFF2-40B4-BE49-F238E27FC236}">
                  <a16:creationId xmlns:a16="http://schemas.microsoft.com/office/drawing/2014/main" id="{9F3E704D-096C-480C-AFDF-FAD21FCC19D3}"/>
                </a:ext>
              </a:extLst>
            </p:cNvPr>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5" name="Freeform 12">
              <a:extLst>
                <a:ext uri="{FF2B5EF4-FFF2-40B4-BE49-F238E27FC236}">
                  <a16:creationId xmlns:a16="http://schemas.microsoft.com/office/drawing/2014/main" id="{E264B7CA-4DB8-410E-84E6-CB03FA6AD45D}"/>
                </a:ext>
              </a:extLst>
            </p:cNvPr>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6" name="Freeform 13">
              <a:extLst>
                <a:ext uri="{FF2B5EF4-FFF2-40B4-BE49-F238E27FC236}">
                  <a16:creationId xmlns:a16="http://schemas.microsoft.com/office/drawing/2014/main" id="{BCF33744-B648-47F4-A61C-AD677A469E2C}"/>
                </a:ext>
              </a:extLst>
            </p:cNvPr>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7" name="Freeform 14">
              <a:extLst>
                <a:ext uri="{FF2B5EF4-FFF2-40B4-BE49-F238E27FC236}">
                  <a16:creationId xmlns:a16="http://schemas.microsoft.com/office/drawing/2014/main" id="{356E5F66-9D28-4E6C-BA5A-903E8B54E700}"/>
                </a:ext>
              </a:extLst>
            </p:cNvPr>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8" name="Freeform 15">
              <a:extLst>
                <a:ext uri="{FF2B5EF4-FFF2-40B4-BE49-F238E27FC236}">
                  <a16:creationId xmlns:a16="http://schemas.microsoft.com/office/drawing/2014/main" id="{F1430749-3A43-447C-9260-AB7E0BEBE871}"/>
                </a:ext>
              </a:extLst>
            </p:cNvPr>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9" name="Freeform 16">
              <a:extLst>
                <a:ext uri="{FF2B5EF4-FFF2-40B4-BE49-F238E27FC236}">
                  <a16:creationId xmlns:a16="http://schemas.microsoft.com/office/drawing/2014/main" id="{ABD0E204-3D42-44D0-B92C-D40F340D49BA}"/>
                </a:ext>
              </a:extLst>
            </p:cNvPr>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0" name="Freeform 17">
              <a:extLst>
                <a:ext uri="{FF2B5EF4-FFF2-40B4-BE49-F238E27FC236}">
                  <a16:creationId xmlns:a16="http://schemas.microsoft.com/office/drawing/2014/main" id="{5593D1AB-7F4A-4424-A671-86B0C215F2B2}"/>
                </a:ext>
              </a:extLst>
            </p:cNvPr>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1" name="Freeform 18">
              <a:extLst>
                <a:ext uri="{FF2B5EF4-FFF2-40B4-BE49-F238E27FC236}">
                  <a16:creationId xmlns:a16="http://schemas.microsoft.com/office/drawing/2014/main" id="{9DD35128-A4A2-42A6-8B73-AD665006E73C}"/>
                </a:ext>
              </a:extLst>
            </p:cNvPr>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2" name="Freeform 19">
              <a:extLst>
                <a:ext uri="{FF2B5EF4-FFF2-40B4-BE49-F238E27FC236}">
                  <a16:creationId xmlns:a16="http://schemas.microsoft.com/office/drawing/2014/main" id="{A48E7DA2-C6BF-4A62-995A-C50F08907691}"/>
                </a:ext>
              </a:extLst>
            </p:cNvPr>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3" name="Freeform 20">
              <a:extLst>
                <a:ext uri="{FF2B5EF4-FFF2-40B4-BE49-F238E27FC236}">
                  <a16:creationId xmlns:a16="http://schemas.microsoft.com/office/drawing/2014/main" id="{A8BDACBA-C998-440F-873B-4D10102A48AF}"/>
                </a:ext>
              </a:extLst>
            </p:cNvPr>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4" name="Freeform 21">
              <a:extLst>
                <a:ext uri="{FF2B5EF4-FFF2-40B4-BE49-F238E27FC236}">
                  <a16:creationId xmlns:a16="http://schemas.microsoft.com/office/drawing/2014/main" id="{AE3F480C-E4B1-482A-BE56-FD6DEFF14D4D}"/>
                </a:ext>
              </a:extLst>
            </p:cNvPr>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5" name="Freeform 22">
              <a:extLst>
                <a:ext uri="{FF2B5EF4-FFF2-40B4-BE49-F238E27FC236}">
                  <a16:creationId xmlns:a16="http://schemas.microsoft.com/office/drawing/2014/main" id="{881610E9-1593-430C-A0B3-DE57FD320723}"/>
                </a:ext>
              </a:extLst>
            </p:cNvPr>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15" name="Group 48">
            <a:extLst>
              <a:ext uri="{FF2B5EF4-FFF2-40B4-BE49-F238E27FC236}">
                <a16:creationId xmlns:a16="http://schemas.microsoft.com/office/drawing/2014/main" id="{25E33153-77AE-4BC6-8490-A0C032BF7F4D}"/>
              </a:ext>
            </a:extLst>
          </p:cNvPr>
          <p:cNvGrpSpPr>
            <a:grpSpLocks/>
          </p:cNvGrpSpPr>
          <p:nvPr/>
        </p:nvGrpSpPr>
        <p:grpSpPr bwMode="auto">
          <a:xfrm>
            <a:off x="20638" y="0"/>
            <a:ext cx="1952625" cy="6853238"/>
            <a:chOff x="6627813" y="196102"/>
            <a:chExt cx="1952625" cy="5677649"/>
          </a:xfrm>
        </p:grpSpPr>
        <p:sp>
          <p:nvSpPr>
            <p:cNvPr id="13322" name="Freeform 27">
              <a:extLst>
                <a:ext uri="{FF2B5EF4-FFF2-40B4-BE49-F238E27FC236}">
                  <a16:creationId xmlns:a16="http://schemas.microsoft.com/office/drawing/2014/main" id="{36345CDD-D978-41F0-B3D8-6BF505B8C1AC}"/>
                </a:ext>
              </a:extLst>
            </p:cNvPr>
            <p:cNvSpPr>
              <a:spLocks/>
            </p:cNvSpPr>
            <p:nvPr/>
          </p:nvSpPr>
          <p:spPr bwMode="auto">
            <a:xfrm>
              <a:off x="6627813" y="196102"/>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3" name="Freeform 28">
              <a:extLst>
                <a:ext uri="{FF2B5EF4-FFF2-40B4-BE49-F238E27FC236}">
                  <a16:creationId xmlns:a16="http://schemas.microsoft.com/office/drawing/2014/main" id="{19692410-2E78-4C4E-ACE3-28D110ABE6F4}"/>
                </a:ext>
              </a:extLst>
            </p:cNvPr>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4" name="Freeform 29">
              <a:extLst>
                <a:ext uri="{FF2B5EF4-FFF2-40B4-BE49-F238E27FC236}">
                  <a16:creationId xmlns:a16="http://schemas.microsoft.com/office/drawing/2014/main" id="{875894BE-33BF-4BDE-9FD8-9B1FE189ACCC}"/>
                </a:ext>
              </a:extLst>
            </p:cNvPr>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5" name="Freeform 30">
              <a:extLst>
                <a:ext uri="{FF2B5EF4-FFF2-40B4-BE49-F238E27FC236}">
                  <a16:creationId xmlns:a16="http://schemas.microsoft.com/office/drawing/2014/main" id="{030FE9C4-6DC9-43BB-8DFC-77681DACD813}"/>
                </a:ext>
              </a:extLst>
            </p:cNvPr>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6" name="Freeform 31">
              <a:extLst>
                <a:ext uri="{FF2B5EF4-FFF2-40B4-BE49-F238E27FC236}">
                  <a16:creationId xmlns:a16="http://schemas.microsoft.com/office/drawing/2014/main" id="{040798B8-9646-4604-9DB9-6DCA589E54CB}"/>
                </a:ext>
              </a:extLst>
            </p:cNvPr>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7" name="Freeform 32">
              <a:extLst>
                <a:ext uri="{FF2B5EF4-FFF2-40B4-BE49-F238E27FC236}">
                  <a16:creationId xmlns:a16="http://schemas.microsoft.com/office/drawing/2014/main" id="{A09A82BB-26F8-4870-96F4-4FA5E8CAAFD2}"/>
                </a:ext>
              </a:extLst>
            </p:cNvPr>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8" name="Freeform 33">
              <a:extLst>
                <a:ext uri="{FF2B5EF4-FFF2-40B4-BE49-F238E27FC236}">
                  <a16:creationId xmlns:a16="http://schemas.microsoft.com/office/drawing/2014/main" id="{4D7BDC3A-B9B6-4205-8105-1113E12E482B}"/>
                </a:ext>
              </a:extLst>
            </p:cNvPr>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9" name="Freeform 34">
              <a:extLst>
                <a:ext uri="{FF2B5EF4-FFF2-40B4-BE49-F238E27FC236}">
                  <a16:creationId xmlns:a16="http://schemas.microsoft.com/office/drawing/2014/main" id="{E8555671-B2E1-4EB8-9A0B-7AC2F5DDA8CF}"/>
                </a:ext>
              </a:extLst>
            </p:cNvPr>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0" name="Freeform 35">
              <a:extLst>
                <a:ext uri="{FF2B5EF4-FFF2-40B4-BE49-F238E27FC236}">
                  <a16:creationId xmlns:a16="http://schemas.microsoft.com/office/drawing/2014/main" id="{D5C2AE80-2C1B-44B4-B426-4D1E1BEA21AB}"/>
                </a:ext>
              </a:extLst>
            </p:cNvPr>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1" name="Freeform 36">
              <a:extLst>
                <a:ext uri="{FF2B5EF4-FFF2-40B4-BE49-F238E27FC236}">
                  <a16:creationId xmlns:a16="http://schemas.microsoft.com/office/drawing/2014/main" id="{9E7AB267-FFEC-4D2F-BF77-88904327B3CB}"/>
                </a:ext>
              </a:extLst>
            </p:cNvPr>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2" name="Freeform 37">
              <a:extLst>
                <a:ext uri="{FF2B5EF4-FFF2-40B4-BE49-F238E27FC236}">
                  <a16:creationId xmlns:a16="http://schemas.microsoft.com/office/drawing/2014/main" id="{24F801ED-58DB-4675-BC11-A4201421ED67}"/>
                </a:ext>
              </a:extLst>
            </p:cNvPr>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3" name="Freeform 38">
              <a:extLst>
                <a:ext uri="{FF2B5EF4-FFF2-40B4-BE49-F238E27FC236}">
                  <a16:creationId xmlns:a16="http://schemas.microsoft.com/office/drawing/2014/main" id="{9995D293-0D8D-49A4-9B51-800072E13C4B}"/>
                </a:ext>
              </a:extLst>
            </p:cNvPr>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2" name="Rectangle 61">
            <a:extLst>
              <a:ext uri="{FF2B5EF4-FFF2-40B4-BE49-F238E27FC236}">
                <a16:creationId xmlns:a16="http://schemas.microsoft.com/office/drawing/2014/main" id="{638BD0AA-20DA-441A-9A19-DC157E0A940F}"/>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317" name="Title Placeholder 1">
            <a:extLst>
              <a:ext uri="{FF2B5EF4-FFF2-40B4-BE49-F238E27FC236}">
                <a16:creationId xmlns:a16="http://schemas.microsoft.com/office/drawing/2014/main" id="{D1B356CB-600C-48C5-B202-B676791F5226}"/>
              </a:ext>
            </a:extLst>
          </p:cNvPr>
          <p:cNvSpPr>
            <a:spLocks noGrp="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3318" name="Text Placeholder 2">
            <a:extLst>
              <a:ext uri="{FF2B5EF4-FFF2-40B4-BE49-F238E27FC236}">
                <a16:creationId xmlns:a16="http://schemas.microsoft.com/office/drawing/2014/main" id="{AABC7C0C-7103-497C-9BF9-0CB45BF3B6F0}"/>
              </a:ext>
            </a:extLst>
          </p:cNvPr>
          <p:cNvSpPr>
            <a:spLocks noGrp="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7C95E6C-5462-4F1E-BE71-BC51B871CBB6}"/>
              </a:ext>
            </a:extLst>
          </p:cNvPr>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eaLnBrk="1" hangingPunct="1">
              <a:defRPr sz="900">
                <a:solidFill>
                  <a:schemeClr val="tx1">
                    <a:tint val="75000"/>
                  </a:schemeClr>
                </a:solidFill>
                <a:latin typeface="Arial"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3A91C7E8-B7AE-4433-A1E0-262DF46DAE0C}"/>
              </a:ext>
            </a:extLst>
          </p:cNvPr>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285170D3-55A8-43D1-AC06-DB2DF2B68223}"/>
              </a:ext>
            </a:extLst>
          </p:cNvPr>
          <p:cNvSpPr>
            <a:spLocks noGrp="1"/>
          </p:cNvSpPr>
          <p:nvPr>
            <p:ph type="sldNum" sz="quarter" idx="4"/>
          </p:nvPr>
        </p:nvSpPr>
        <p:spPr bwMode="gray">
          <a:xfrm>
            <a:off x="511175" y="787400"/>
            <a:ext cx="585788" cy="365125"/>
          </a:xfrm>
          <a:prstGeom prst="rect">
            <a:avLst/>
          </a:prstGeom>
        </p:spPr>
        <p:txBody>
          <a:bodyPr vert="horz" lIns="91440" tIns="45720" rIns="91440" bIns="45720" rtlCol="0" anchor="ctr"/>
          <a:lstStyle>
            <a:lvl1pPr algn="r" eaLnBrk="1" hangingPunct="1">
              <a:defRPr sz="2000">
                <a:solidFill>
                  <a:srgbClr val="FEFFFF"/>
                </a:solidFill>
                <a:latin typeface="Arial" charset="0"/>
                <a:ea typeface="ＭＳ Ｐゴシック" charset="-128"/>
              </a:defRPr>
            </a:lvl1pPr>
          </a:lstStyle>
          <a:p>
            <a:pPr>
              <a:defRPr/>
            </a:pPr>
            <a:fld id="{543B845F-BB30-4CAE-B894-E6C2D4BD6E24}"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Lst>
  <p:txStyles>
    <p:titleStyle>
      <a:lvl1pPr algn="l" defTabSz="457200" rtl="0" eaLnBrk="0" fontAlgn="base" hangingPunct="0">
        <a:spcBef>
          <a:spcPct val="0"/>
        </a:spcBef>
        <a:spcAft>
          <a:spcPct val="0"/>
        </a:spcAft>
        <a:defRPr sz="3600" kern="1200">
          <a:solidFill>
            <a:srgbClr val="1581AA"/>
          </a:solidFill>
          <a:latin typeface="+mj-lt"/>
          <a:ea typeface="+mj-ea"/>
          <a:cs typeface="+mj-cs"/>
        </a:defRPr>
      </a:lvl1pPr>
      <a:lvl2pPr algn="l" defTabSz="457200" rtl="0" eaLnBrk="0" fontAlgn="base" hangingPunct="0">
        <a:spcBef>
          <a:spcPct val="0"/>
        </a:spcBef>
        <a:spcAft>
          <a:spcPct val="0"/>
        </a:spcAft>
        <a:defRPr sz="3600">
          <a:solidFill>
            <a:srgbClr val="1581AA"/>
          </a:solidFill>
          <a:latin typeface="Century Gothic" charset="0"/>
        </a:defRPr>
      </a:lvl2pPr>
      <a:lvl3pPr algn="l" defTabSz="457200" rtl="0" eaLnBrk="0" fontAlgn="base" hangingPunct="0">
        <a:spcBef>
          <a:spcPct val="0"/>
        </a:spcBef>
        <a:spcAft>
          <a:spcPct val="0"/>
        </a:spcAft>
        <a:defRPr sz="3600">
          <a:solidFill>
            <a:srgbClr val="1581AA"/>
          </a:solidFill>
          <a:latin typeface="Century Gothic" charset="0"/>
        </a:defRPr>
      </a:lvl3pPr>
      <a:lvl4pPr algn="l" defTabSz="457200" rtl="0" eaLnBrk="0" fontAlgn="base" hangingPunct="0">
        <a:spcBef>
          <a:spcPct val="0"/>
        </a:spcBef>
        <a:spcAft>
          <a:spcPct val="0"/>
        </a:spcAft>
        <a:defRPr sz="3600">
          <a:solidFill>
            <a:srgbClr val="1581AA"/>
          </a:solidFill>
          <a:latin typeface="Century Gothic" charset="0"/>
        </a:defRPr>
      </a:lvl4pPr>
      <a:lvl5pPr algn="l" defTabSz="457200" rtl="0" eaLnBrk="0" fontAlgn="base" hangingPunct="0">
        <a:spcBef>
          <a:spcPct val="0"/>
        </a:spcBef>
        <a:spcAft>
          <a:spcPct val="0"/>
        </a:spcAft>
        <a:defRPr sz="3600">
          <a:solidFill>
            <a:srgbClr val="1581AA"/>
          </a:solidFill>
          <a:latin typeface="Century Gothic"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7F887D76-2007-4162-BAA8-949383565057}"/>
              </a:ext>
            </a:extLst>
          </p:cNvPr>
          <p:cNvSpPr>
            <a:spLocks noGrp="1"/>
          </p:cNvSpPr>
          <p:nvPr>
            <p:ph type="title"/>
          </p:nvPr>
        </p:nvSpPr>
        <p:spPr>
          <a:xfrm>
            <a:off x="1944688" y="623888"/>
            <a:ext cx="6589712" cy="1281112"/>
          </a:xfrm>
        </p:spPr>
        <p:txBody>
          <a:bodyPr/>
          <a:lstStyle/>
          <a:p>
            <a:pPr eaLnBrk="1" hangingPunct="1"/>
            <a:r>
              <a:rPr lang="en-US" altLang="en-US">
                <a:ea typeface="ＭＳ Ｐゴシック" panose="020B0600070205080204" pitchFamily="34" charset="-128"/>
              </a:rPr>
              <a:t>Behavioral Conditions</a:t>
            </a:r>
          </a:p>
        </p:txBody>
      </p:sp>
      <p:sp>
        <p:nvSpPr>
          <p:cNvPr id="45058" name="Content Placeholder 2">
            <a:extLst>
              <a:ext uri="{FF2B5EF4-FFF2-40B4-BE49-F238E27FC236}">
                <a16:creationId xmlns:a16="http://schemas.microsoft.com/office/drawing/2014/main" id="{FD4F618D-1175-4D76-9E87-70B74DB46980}"/>
              </a:ext>
            </a:extLst>
          </p:cNvPr>
          <p:cNvSpPr>
            <a:spLocks noGrp="1"/>
          </p:cNvSpPr>
          <p:nvPr>
            <p:ph idx="1"/>
          </p:nvPr>
        </p:nvSpPr>
        <p:spPr>
          <a:xfrm>
            <a:off x="1943100" y="2133600"/>
            <a:ext cx="6591300" cy="3778250"/>
          </a:xfrm>
        </p:spPr>
        <p:txBody>
          <a:bodyPr/>
          <a:lstStyle/>
          <a:p>
            <a:pPr eaLnBrk="1" hangingPunct="1"/>
            <a:r>
              <a:rPr lang="en-US" altLang="en-US">
                <a:ea typeface="ＭＳ Ｐゴシック" panose="020B0600070205080204" pitchFamily="34" charset="-128"/>
              </a:rPr>
              <a:t>Neurotic disorders:</a:t>
            </a:r>
          </a:p>
          <a:p>
            <a:pPr lvl="1" eaLnBrk="1" hangingPunct="1"/>
            <a:r>
              <a:rPr lang="en-US" altLang="en-US"/>
              <a:t>Anxiety</a:t>
            </a:r>
          </a:p>
          <a:p>
            <a:pPr lvl="1" eaLnBrk="1" hangingPunct="1"/>
            <a:r>
              <a:rPr lang="en-US" altLang="en-US"/>
              <a:t>Depression</a:t>
            </a:r>
          </a:p>
          <a:p>
            <a:pPr lvl="1" eaLnBrk="1" hangingPunct="1"/>
            <a:r>
              <a:rPr lang="en-US" altLang="en-US"/>
              <a:t>Paranoia</a:t>
            </a:r>
          </a:p>
          <a:p>
            <a:pPr lvl="1" eaLnBrk="1" hangingPunct="1"/>
            <a:r>
              <a:rPr lang="en-US" altLang="en-US"/>
              <a:t>Agitation</a:t>
            </a:r>
          </a:p>
          <a:p>
            <a:pPr eaLnBrk="1" hangingPunct="1"/>
            <a:r>
              <a:rPr lang="en-US" altLang="en-US">
                <a:ea typeface="ＭＳ Ｐゴシック" panose="020B0600070205080204" pitchFamily="34" charset="-128"/>
              </a:rPr>
              <a:t>Psychotic disorders:</a:t>
            </a:r>
          </a:p>
          <a:p>
            <a:pPr lvl="1" eaLnBrk="1" hangingPunct="1"/>
            <a:r>
              <a:rPr lang="en-US" altLang="en-US"/>
              <a:t>Schizophrenia</a:t>
            </a:r>
          </a:p>
          <a:p>
            <a:pPr lvl="1" eaLnBrk="1" hangingPunct="1"/>
            <a:r>
              <a:rPr lang="en-US" altLang="en-US"/>
              <a:t>Bipolar disorder</a:t>
            </a:r>
          </a:p>
          <a:p>
            <a:pPr lvl="1" eaLnBrk="1" hangingPunct="1"/>
            <a:r>
              <a:rPr lang="en-US" altLang="en-US"/>
              <a:t>Suicide</a:t>
            </a:r>
          </a:p>
          <a:p>
            <a:pPr lvl="1" eaLnBrk="1" hangingPunct="1"/>
            <a:endParaRPr lang="en-US" altLang="en-US"/>
          </a:p>
          <a:p>
            <a:pPr eaLnBrk="1" hangingPunct="1"/>
            <a:endParaRPr lang="en-US" altLang="en-US">
              <a:ea typeface="ＭＳ Ｐゴシック" panose="020B0600070205080204" pitchFamily="34" charset="-128"/>
            </a:endParaRPr>
          </a:p>
        </p:txBody>
      </p:sp>
      <p:pic>
        <p:nvPicPr>
          <p:cNvPr id="3" name="Recorded Sound">
            <a:hlinkClick r:id="" action="ppaction://media"/>
            <a:extLst>
              <a:ext uri="{FF2B5EF4-FFF2-40B4-BE49-F238E27FC236}">
                <a16:creationId xmlns:a16="http://schemas.microsoft.com/office/drawing/2014/main" id="{5F6DDB10-70BD-429D-A1AA-7F5770AECC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72200" y="14986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447AE5B3-C300-4CE9-8FD0-3C326E590866}"/>
              </a:ext>
            </a:extLst>
          </p:cNvPr>
          <p:cNvSpPr>
            <a:spLocks noGrp="1"/>
          </p:cNvSpPr>
          <p:nvPr>
            <p:ph type="title"/>
          </p:nvPr>
        </p:nvSpPr>
        <p:spPr>
          <a:xfrm>
            <a:off x="1944688" y="623888"/>
            <a:ext cx="6589712" cy="1281112"/>
          </a:xfrm>
        </p:spPr>
        <p:txBody>
          <a:bodyPr/>
          <a:lstStyle/>
          <a:p>
            <a:pPr eaLnBrk="1" hangingPunct="1"/>
            <a:r>
              <a:rPr lang="en-US" altLang="en-US">
                <a:ea typeface="ＭＳ Ｐゴシック" panose="020B0600070205080204" pitchFamily="34" charset="-128"/>
              </a:rPr>
              <a:t>Violence and Abuse </a:t>
            </a:r>
          </a:p>
        </p:txBody>
      </p:sp>
      <p:sp>
        <p:nvSpPr>
          <p:cNvPr id="47106" name="Content Placeholder 2">
            <a:extLst>
              <a:ext uri="{FF2B5EF4-FFF2-40B4-BE49-F238E27FC236}">
                <a16:creationId xmlns:a16="http://schemas.microsoft.com/office/drawing/2014/main" id="{72C9879B-DDA2-48D8-BD75-9010B77153F7}"/>
              </a:ext>
            </a:extLst>
          </p:cNvPr>
          <p:cNvSpPr>
            <a:spLocks noGrp="1"/>
          </p:cNvSpPr>
          <p:nvPr>
            <p:ph idx="1"/>
          </p:nvPr>
        </p:nvSpPr>
        <p:spPr>
          <a:xfrm>
            <a:off x="1943100" y="2133600"/>
            <a:ext cx="6591300" cy="3778250"/>
          </a:xfrm>
        </p:spPr>
        <p:txBody>
          <a:bodyPr/>
          <a:lstStyle/>
          <a:p>
            <a:pPr eaLnBrk="1" hangingPunct="1"/>
            <a:r>
              <a:rPr lang="en-US" altLang="en-US">
                <a:ea typeface="ＭＳ Ｐゴシック" panose="020B0600070205080204" pitchFamily="34" charset="-128"/>
              </a:rPr>
              <a:t>Violence</a:t>
            </a:r>
          </a:p>
          <a:p>
            <a:pPr lvl="1" eaLnBrk="1" hangingPunct="1"/>
            <a:r>
              <a:rPr lang="en-US" altLang="en-US"/>
              <a:t>Violence may be directed inward or outward, intentional or unintentional.</a:t>
            </a:r>
          </a:p>
          <a:p>
            <a:pPr lvl="1" eaLnBrk="1" hangingPunct="1"/>
            <a:r>
              <a:rPr lang="en-US" altLang="en-US"/>
              <a:t>Fight/flight response may be violent.</a:t>
            </a:r>
          </a:p>
          <a:p>
            <a:pPr lvl="1" eaLnBrk="1" hangingPunct="1"/>
            <a:r>
              <a:rPr lang="en-US" altLang="en-US"/>
              <a:t>May result from mental illness.</a:t>
            </a:r>
          </a:p>
          <a:p>
            <a:pPr lvl="1" eaLnBrk="1" hangingPunct="1"/>
            <a:r>
              <a:rPr lang="en-US" altLang="en-US"/>
              <a:t>May be neurotic or psychotic.</a:t>
            </a:r>
          </a:p>
          <a:p>
            <a:pPr eaLnBrk="1" hangingPunct="1"/>
            <a:r>
              <a:rPr lang="en-US" altLang="en-US">
                <a:ea typeface="ＭＳ Ｐゴシック" panose="020B0600070205080204" pitchFamily="34" charset="-128"/>
              </a:rPr>
              <a:t>Abuse</a:t>
            </a:r>
          </a:p>
          <a:p>
            <a:pPr lvl="1" eaLnBrk="1" hangingPunct="1"/>
            <a:r>
              <a:rPr lang="en-US" altLang="en-US"/>
              <a:t>Abuse may be verbal, physical, sexual .</a:t>
            </a:r>
          </a:p>
          <a:p>
            <a:pPr lvl="1" eaLnBrk="1" hangingPunct="1"/>
            <a:r>
              <a:rPr lang="en-US" altLang="en-US"/>
              <a:t>Is a crime – know reporting requirements</a:t>
            </a:r>
          </a:p>
        </p:txBody>
      </p:sp>
      <p:pic>
        <p:nvPicPr>
          <p:cNvPr id="2" name="Recorded Sound">
            <a:hlinkClick r:id="" action="ppaction://media"/>
            <a:extLst>
              <a:ext uri="{FF2B5EF4-FFF2-40B4-BE49-F238E27FC236}">
                <a16:creationId xmlns:a16="http://schemas.microsoft.com/office/drawing/2014/main" id="{5EE6C073-4F8E-4EA8-A850-3F876B1097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96112" y="16129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0CED0BB5-4F4A-4D15-9826-29A787E8D024}"/>
              </a:ext>
            </a:extLst>
          </p:cNvPr>
          <p:cNvSpPr>
            <a:spLocks noGrp="1"/>
          </p:cNvSpPr>
          <p:nvPr>
            <p:ph type="title"/>
          </p:nvPr>
        </p:nvSpPr>
        <p:spPr>
          <a:xfrm>
            <a:off x="1944688" y="623888"/>
            <a:ext cx="6589712" cy="1281112"/>
          </a:xfrm>
        </p:spPr>
        <p:txBody>
          <a:bodyPr/>
          <a:lstStyle/>
          <a:p>
            <a:pPr eaLnBrk="1" hangingPunct="1"/>
            <a:r>
              <a:rPr lang="en-US" altLang="en-US">
                <a:ea typeface="ＭＳ Ｐゴシック" panose="020B0600070205080204" pitchFamily="34" charset="-128"/>
              </a:rPr>
              <a:t>Death and Grief</a:t>
            </a:r>
          </a:p>
        </p:txBody>
      </p:sp>
      <p:sp>
        <p:nvSpPr>
          <p:cNvPr id="49154" name="Content Placeholder 2">
            <a:extLst>
              <a:ext uri="{FF2B5EF4-FFF2-40B4-BE49-F238E27FC236}">
                <a16:creationId xmlns:a16="http://schemas.microsoft.com/office/drawing/2014/main" id="{288084F6-3318-42FF-A7D9-52AD452F08D4}"/>
              </a:ext>
            </a:extLst>
          </p:cNvPr>
          <p:cNvSpPr>
            <a:spLocks noGrp="1"/>
          </p:cNvSpPr>
          <p:nvPr>
            <p:ph idx="1"/>
          </p:nvPr>
        </p:nvSpPr>
        <p:spPr>
          <a:xfrm>
            <a:off x="1943100" y="2133600"/>
            <a:ext cx="6591300" cy="3778250"/>
          </a:xfrm>
        </p:spPr>
        <p:txBody>
          <a:bodyPr/>
          <a:lstStyle/>
          <a:p>
            <a:pPr eaLnBrk="1" hangingPunct="1"/>
            <a:r>
              <a:rPr lang="en-US" altLang="en-US">
                <a:ea typeface="ＭＳ Ｐゴシック" panose="020B0600070205080204" pitchFamily="34" charset="-128"/>
              </a:rPr>
              <a:t>Survivors experience varied responses – some abnormal.</a:t>
            </a:r>
          </a:p>
          <a:p>
            <a:pPr eaLnBrk="1" hangingPunct="1"/>
            <a:r>
              <a:rPr lang="en-US" altLang="en-US">
                <a:ea typeface="ＭＳ Ｐゴシック" panose="020B0600070205080204" pitchFamily="34" charset="-128"/>
              </a:rPr>
              <a:t>Rescuers also experience stress.</a:t>
            </a:r>
          </a:p>
          <a:p>
            <a:pPr eaLnBrk="1" hangingPunct="1"/>
            <a:r>
              <a:rPr lang="en-US" altLang="en-US">
                <a:ea typeface="ＭＳ Ｐゴシック" panose="020B0600070205080204" pitchFamily="34" charset="-128"/>
              </a:rPr>
              <a:t>Life saving interventions are initiated in most circumstances.</a:t>
            </a:r>
          </a:p>
          <a:p>
            <a:pPr eaLnBrk="1" hangingPunct="1"/>
            <a:r>
              <a:rPr lang="en-US" altLang="en-US">
                <a:ea typeface="ＭＳ Ｐゴシック" panose="020B0600070205080204" pitchFamily="34" charset="-128"/>
              </a:rPr>
              <a:t>Interventions may be withheld if certain signs of death or a DNR order is on record, coupled with physician input. </a:t>
            </a:r>
          </a:p>
          <a:p>
            <a:pPr eaLnBrk="1" hangingPunct="1"/>
            <a:r>
              <a:rPr lang="en-US" altLang="en-US">
                <a:ea typeface="ＭＳ Ｐゴシック" panose="020B0600070205080204" pitchFamily="34" charset="-128"/>
              </a:rPr>
              <a:t>Grief has predictable phases</a:t>
            </a:r>
          </a:p>
          <a:p>
            <a:pPr lvl="1" eaLnBrk="1" hangingPunct="1"/>
            <a:r>
              <a:rPr lang="en-US" altLang="en-US"/>
              <a:t>No time frame</a:t>
            </a:r>
          </a:p>
          <a:p>
            <a:pPr lvl="1" eaLnBrk="1" hangingPunct="1"/>
            <a:r>
              <a:rPr lang="en-US" altLang="en-US"/>
              <a:t>Some people may become stuck in a certain phase or revert to an earlier phase, especially at key times.</a:t>
            </a: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pic>
        <p:nvPicPr>
          <p:cNvPr id="2" name="Recorded Sound">
            <a:hlinkClick r:id="" action="ppaction://media"/>
            <a:extLst>
              <a:ext uri="{FF2B5EF4-FFF2-40B4-BE49-F238E27FC236}">
                <a16:creationId xmlns:a16="http://schemas.microsoft.com/office/drawing/2014/main" id="{8F27EF0B-B56F-4D37-A92F-98F1AF6FFB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1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D67ABE51-80FD-470E-8F42-286464921E83}"/>
              </a:ext>
            </a:extLst>
          </p:cNvPr>
          <p:cNvSpPr>
            <a:spLocks noGrp="1"/>
          </p:cNvSpPr>
          <p:nvPr>
            <p:ph type="title"/>
          </p:nvPr>
        </p:nvSpPr>
        <p:spPr>
          <a:xfrm>
            <a:off x="1944688" y="623888"/>
            <a:ext cx="6589712" cy="1281112"/>
          </a:xfrm>
        </p:spPr>
        <p:txBody>
          <a:bodyPr/>
          <a:lstStyle/>
          <a:p>
            <a:pPr eaLnBrk="1" hangingPunct="1"/>
            <a:r>
              <a:rPr lang="en-US" altLang="en-US">
                <a:ea typeface="ＭＳ Ｐゴシック" panose="020B0600070205080204" pitchFamily="34" charset="-128"/>
              </a:rPr>
              <a:t>Posttraumatic Stress Disorder</a:t>
            </a:r>
          </a:p>
        </p:txBody>
      </p:sp>
      <p:sp>
        <p:nvSpPr>
          <p:cNvPr id="51202" name="Content Placeholder 2">
            <a:extLst>
              <a:ext uri="{FF2B5EF4-FFF2-40B4-BE49-F238E27FC236}">
                <a16:creationId xmlns:a16="http://schemas.microsoft.com/office/drawing/2014/main" id="{441E4CE7-E66A-4098-AE90-D8126E8C5E42}"/>
              </a:ext>
            </a:extLst>
          </p:cNvPr>
          <p:cNvSpPr>
            <a:spLocks noGrp="1"/>
          </p:cNvSpPr>
          <p:nvPr>
            <p:ph idx="1"/>
          </p:nvPr>
        </p:nvSpPr>
        <p:spPr>
          <a:xfrm>
            <a:off x="1943100" y="2133600"/>
            <a:ext cx="6591300" cy="3778250"/>
          </a:xfrm>
        </p:spPr>
        <p:txBody>
          <a:bodyPr/>
          <a:lstStyle/>
          <a:p>
            <a:pPr eaLnBrk="1" hangingPunct="1"/>
            <a:r>
              <a:rPr lang="en-US" altLang="en-US">
                <a:ea typeface="ＭＳ Ｐゴシック" panose="020B0600070205080204" pitchFamily="34" charset="-128"/>
              </a:rPr>
              <a:t>Follows exposure to a traumatic incident </a:t>
            </a:r>
          </a:p>
          <a:p>
            <a:pPr eaLnBrk="1" hangingPunct="1"/>
            <a:r>
              <a:rPr lang="en-US" altLang="en-US">
                <a:ea typeface="ＭＳ Ｐゴシック" panose="020B0600070205080204" pitchFamily="34" charset="-128"/>
              </a:rPr>
              <a:t>Can affect patient, family, rescuers</a:t>
            </a:r>
          </a:p>
          <a:p>
            <a:pPr eaLnBrk="1" hangingPunct="1"/>
            <a:r>
              <a:rPr lang="en-US" altLang="en-US">
                <a:ea typeface="ＭＳ Ｐゴシック" panose="020B0600070205080204" pitchFamily="34" charset="-128"/>
              </a:rPr>
              <a:t>May be immediate or delayed</a:t>
            </a:r>
          </a:p>
          <a:p>
            <a:pPr eaLnBrk="1" hangingPunct="1"/>
            <a:r>
              <a:rPr lang="en-US" altLang="en-US">
                <a:ea typeface="ＭＳ Ｐゴシック" panose="020B0600070205080204" pitchFamily="34" charset="-128"/>
              </a:rPr>
              <a:t>Symptoms differ person-to-person</a:t>
            </a:r>
          </a:p>
          <a:p>
            <a:pPr eaLnBrk="1" hangingPunct="1"/>
            <a:r>
              <a:rPr lang="en-US" altLang="en-US">
                <a:ea typeface="ＭＳ Ｐゴシック" panose="020B0600070205080204" pitchFamily="34" charset="-128"/>
              </a:rPr>
              <a:t>Treatment is needed</a:t>
            </a:r>
          </a:p>
          <a:p>
            <a:pPr eaLnBrk="1" hangingPunct="1"/>
            <a:endParaRPr lang="en-US" altLang="en-US">
              <a:ea typeface="ＭＳ Ｐゴシック" panose="020B0600070205080204" pitchFamily="34" charset="-128"/>
            </a:endParaRPr>
          </a:p>
        </p:txBody>
      </p:sp>
      <p:pic>
        <p:nvPicPr>
          <p:cNvPr id="2" name="Recorded Sound">
            <a:hlinkClick r:id="" action="ppaction://media"/>
            <a:extLst>
              <a:ext uri="{FF2B5EF4-FFF2-40B4-BE49-F238E27FC236}">
                <a16:creationId xmlns:a16="http://schemas.microsoft.com/office/drawing/2014/main" id="{121ADAFA-9244-4EAC-B660-D29D110F34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14986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43A3E749-DACA-4A11-A689-AD374A82C898}"/>
              </a:ext>
            </a:extLst>
          </p:cNvPr>
          <p:cNvSpPr>
            <a:spLocks noGrp="1"/>
          </p:cNvSpPr>
          <p:nvPr>
            <p:ph type="title"/>
          </p:nvPr>
        </p:nvSpPr>
        <p:spPr>
          <a:xfrm>
            <a:off x="1944688" y="623888"/>
            <a:ext cx="6589712" cy="1281112"/>
          </a:xfrm>
        </p:spPr>
        <p:txBody>
          <a:bodyPr/>
          <a:lstStyle/>
          <a:p>
            <a:pPr eaLnBrk="1" hangingPunct="1"/>
            <a:r>
              <a:rPr lang="en-US" altLang="en-US">
                <a:ea typeface="ＭＳ Ｐゴシック" panose="020B0600070205080204" pitchFamily="34" charset="-128"/>
              </a:rPr>
              <a:t>Assessment </a:t>
            </a:r>
          </a:p>
        </p:txBody>
      </p:sp>
      <p:sp>
        <p:nvSpPr>
          <p:cNvPr id="53250" name="Content Placeholder 2">
            <a:extLst>
              <a:ext uri="{FF2B5EF4-FFF2-40B4-BE49-F238E27FC236}">
                <a16:creationId xmlns:a16="http://schemas.microsoft.com/office/drawing/2014/main" id="{804FE60C-D9DA-4FDB-820D-2C9609D25E05}"/>
              </a:ext>
            </a:extLst>
          </p:cNvPr>
          <p:cNvSpPr>
            <a:spLocks noGrp="1"/>
          </p:cNvSpPr>
          <p:nvPr>
            <p:ph idx="1"/>
          </p:nvPr>
        </p:nvSpPr>
        <p:spPr>
          <a:xfrm>
            <a:off x="1943100" y="2133600"/>
            <a:ext cx="6591300" cy="3778250"/>
          </a:xfrm>
        </p:spPr>
        <p:txBody>
          <a:bodyPr/>
          <a:lstStyle/>
          <a:p>
            <a:pPr eaLnBrk="1" hangingPunct="1"/>
            <a:r>
              <a:rPr lang="en-US" altLang="en-US">
                <a:ea typeface="ＭＳ Ｐゴシック" panose="020B0600070205080204" pitchFamily="34" charset="-128"/>
              </a:rPr>
              <a:t>Scene safety is paramount</a:t>
            </a:r>
          </a:p>
          <a:p>
            <a:pPr lvl="1" eaLnBrk="1" hangingPunct="1"/>
            <a:r>
              <a:rPr lang="en-US" altLang="en-US"/>
              <a:t>Law enforcement presence may be desirable</a:t>
            </a:r>
          </a:p>
          <a:p>
            <a:pPr lvl="1" eaLnBrk="1" hangingPunct="1"/>
            <a:r>
              <a:rPr lang="en-US" altLang="en-US"/>
              <a:t>Have escape routes in mind</a:t>
            </a:r>
          </a:p>
          <a:p>
            <a:pPr lvl="1" eaLnBrk="1" hangingPunct="1"/>
            <a:r>
              <a:rPr lang="en-US" altLang="en-US"/>
              <a:t>Assume patient is dangerous</a:t>
            </a:r>
          </a:p>
          <a:p>
            <a:pPr lvl="1" eaLnBrk="1" hangingPunct="1"/>
            <a:r>
              <a:rPr lang="en-US" altLang="en-US"/>
              <a:t>Do not approach if there is a weapon</a:t>
            </a:r>
          </a:p>
          <a:p>
            <a:pPr eaLnBrk="1" hangingPunct="1"/>
            <a:r>
              <a:rPr lang="en-US" altLang="en-US">
                <a:ea typeface="ＭＳ Ｐゴシック" panose="020B0600070205080204" pitchFamily="34" charset="-128"/>
              </a:rPr>
              <a:t>All verbalizations/actions are calm</a:t>
            </a:r>
          </a:p>
          <a:p>
            <a:pPr eaLnBrk="1" hangingPunct="1"/>
            <a:r>
              <a:rPr lang="en-US" altLang="en-US">
                <a:ea typeface="ＭＳ Ｐゴシック" panose="020B0600070205080204" pitchFamily="34" charset="-128"/>
              </a:rPr>
              <a:t>Be honest, don</a:t>
            </a:r>
            <a:r>
              <a:rPr lang="ja-JP" altLang="en-US">
                <a:ea typeface="ＭＳ Ｐゴシック" panose="020B0600070205080204" pitchFamily="34" charset="-128"/>
              </a:rPr>
              <a:t>’</a:t>
            </a:r>
            <a:r>
              <a:rPr lang="en-US" altLang="ja-JP">
                <a:ea typeface="ＭＳ Ｐゴシック" panose="020B0600070205080204" pitchFamily="34" charset="-128"/>
              </a:rPr>
              <a:t>t judge or confront</a:t>
            </a:r>
          </a:p>
          <a:p>
            <a:pPr eaLnBrk="1" hangingPunct="1"/>
            <a:r>
              <a:rPr lang="en-US" altLang="en-US">
                <a:ea typeface="ＭＳ Ｐゴシック" panose="020B0600070205080204" pitchFamily="34" charset="-128"/>
              </a:rPr>
              <a:t>Summon help</a:t>
            </a:r>
          </a:p>
        </p:txBody>
      </p:sp>
      <p:sp>
        <p:nvSpPr>
          <p:cNvPr id="53251" name="TextBox 6">
            <a:extLst>
              <a:ext uri="{FF2B5EF4-FFF2-40B4-BE49-F238E27FC236}">
                <a16:creationId xmlns:a16="http://schemas.microsoft.com/office/drawing/2014/main" id="{9BADAF04-8B87-456C-80F7-9684855156F0}"/>
              </a:ext>
            </a:extLst>
          </p:cNvPr>
          <p:cNvSpPr txBox="1">
            <a:spLocks noChangeArrowheads="1"/>
          </p:cNvSpPr>
          <p:nvPr/>
        </p:nvSpPr>
        <p:spPr bwMode="auto">
          <a:xfrm>
            <a:off x="7673975" y="5257800"/>
            <a:ext cx="1470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r" eaLnBrk="1" hangingPunct="1">
              <a:spcBef>
                <a:spcPct val="0"/>
              </a:spcBef>
              <a:buClrTx/>
              <a:buFontTx/>
              <a:buNone/>
            </a:pPr>
            <a:r>
              <a:rPr lang="en-US" altLang="en-US" i="1">
                <a:solidFill>
                  <a:schemeClr val="tx1"/>
                </a:solidFill>
                <a:latin typeface="Arial" panose="020B0604020202020204" pitchFamily="34" charset="0"/>
                <a:cs typeface="Arial" panose="020B0604020202020204" pitchFamily="34" charset="0"/>
              </a:rPr>
              <a:t>continued</a:t>
            </a:r>
          </a:p>
        </p:txBody>
      </p:sp>
      <p:pic>
        <p:nvPicPr>
          <p:cNvPr id="2" name="Recorded Sound">
            <a:hlinkClick r:id="" action="ppaction://media"/>
            <a:extLst>
              <a:ext uri="{FF2B5EF4-FFF2-40B4-BE49-F238E27FC236}">
                <a16:creationId xmlns:a16="http://schemas.microsoft.com/office/drawing/2014/main" id="{1A8F3435-7C12-4754-9142-3C0B3BD1A5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5511</TotalTime>
  <Words>718</Words>
  <Application>Microsoft Macintosh PowerPoint</Application>
  <PresentationFormat>On-screen Show (4:3)</PresentationFormat>
  <Paragraphs>67</Paragraphs>
  <Slides>5</Slides>
  <Notes>5</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vt:i4>
      </vt:variant>
    </vt:vector>
  </HeadingPairs>
  <TitlesOfParts>
    <vt:vector size="11" baseType="lpstr">
      <vt:lpstr>Arial</vt:lpstr>
      <vt:lpstr>Calibri</vt:lpstr>
      <vt:lpstr>Century Gothic</vt:lpstr>
      <vt:lpstr>Wingdings 3</vt:lpstr>
      <vt:lpstr>Custom Design</vt:lpstr>
      <vt:lpstr>Wisp</vt:lpstr>
      <vt:lpstr>Behavioral Conditions</vt:lpstr>
      <vt:lpstr>Violence and Abuse </vt:lpstr>
      <vt:lpstr>Death and Grief</vt:lpstr>
      <vt:lpstr>Posttraumatic Stress Disorder</vt:lpstr>
      <vt:lpstr>Assessment </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MMS</dc:creator>
  <cp:lastModifiedBy>Daley, Caroline</cp:lastModifiedBy>
  <cp:revision>346</cp:revision>
  <dcterms:created xsi:type="dcterms:W3CDTF">2009-11-13T17:07:06Z</dcterms:created>
  <dcterms:modified xsi:type="dcterms:W3CDTF">2019-11-15T13:52:48Z</dcterms:modified>
</cp:coreProperties>
</file>