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42" r:id="rId2"/>
  </p:sldMasterIdLst>
  <p:notesMasterIdLst>
    <p:notesMasterId r:id="rId9"/>
  </p:notesMasterIdLst>
  <p:handoutMasterIdLst>
    <p:handoutMasterId r:id="rId10"/>
  </p:handoutMasterIdLst>
  <p:sldIdLst>
    <p:sldId id="256" r:id="rId3"/>
    <p:sldId id="258" r:id="rId4"/>
    <p:sldId id="257" r:id="rId5"/>
    <p:sldId id="277" r:id="rId6"/>
    <p:sldId id="262" r:id="rId7"/>
    <p:sldId id="264" r:id="rId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5"/>
    <a:srgbClr val="FFFF9F"/>
    <a:srgbClr val="ACA800"/>
    <a:srgbClr val="FFFFB9"/>
    <a:srgbClr val="FFFFAB"/>
    <a:srgbClr val="2A7596"/>
    <a:srgbClr val="244890"/>
    <a:srgbClr val="254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p:restoredTop sz="68981" autoAdjust="0"/>
  </p:normalViewPr>
  <p:slideViewPr>
    <p:cSldViewPr>
      <p:cViewPr varScale="1">
        <p:scale>
          <a:sx n="75" d="100"/>
          <a:sy n="75" d="100"/>
        </p:scale>
        <p:origin x="2944" y="16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8C9915-B0AD-4E6C-B872-3541B2A068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C763F3D7-1A42-47BA-8C82-95E0060627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5DF722D8-DCD2-154D-A273-71B24DFFDDE6}" type="datetimeFigureOut">
              <a:rPr lang="en-US"/>
              <a:pPr>
                <a:defRPr/>
              </a:pPr>
              <a:t>11/15/19</a:t>
            </a:fld>
            <a:endParaRPr lang="en-US"/>
          </a:p>
        </p:txBody>
      </p:sp>
      <p:sp>
        <p:nvSpPr>
          <p:cNvPr id="4" name="Footer Placeholder 3">
            <a:extLst>
              <a:ext uri="{FF2B5EF4-FFF2-40B4-BE49-F238E27FC236}">
                <a16:creationId xmlns:a16="http://schemas.microsoft.com/office/drawing/2014/main" id="{E2637950-6E53-47AE-955B-61593CA572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1754F1CE-699B-4A95-AF7D-98DA129051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atin typeface="Arial" charset="0"/>
                <a:ea typeface="ＭＳ Ｐゴシック" charset="-128"/>
              </a:defRPr>
            </a:lvl1pPr>
          </a:lstStyle>
          <a:p>
            <a:pPr>
              <a:defRPr/>
            </a:pPr>
            <a:fld id="{E786E579-BC53-4F60-88A4-D3DFD66C8A8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B53D9C-E77A-408D-A728-DD6B7D4B5EEF}"/>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atin typeface="Arial" charset="0"/>
                <a:ea typeface="ＭＳ Ｐゴシック" charset="-128"/>
              </a:defRPr>
            </a:lvl1pPr>
          </a:lstStyle>
          <a:p>
            <a:pPr>
              <a:defRPr/>
            </a:pPr>
            <a:endParaRPr lang="x-none" altLang="x-none"/>
          </a:p>
        </p:txBody>
      </p:sp>
      <p:sp>
        <p:nvSpPr>
          <p:cNvPr id="3" name="Date Placeholder 2">
            <a:extLst>
              <a:ext uri="{FF2B5EF4-FFF2-40B4-BE49-F238E27FC236}">
                <a16:creationId xmlns:a16="http://schemas.microsoft.com/office/drawing/2014/main" id="{66351EFD-B18E-4608-B197-9C68BA29256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8052C7A0-4F51-48F9-990D-8F9C07D6A1D0}" type="datetime1">
              <a:rPr lang="en-US" altLang="x-none"/>
              <a:pPr>
                <a:defRPr/>
              </a:pPr>
              <a:t>11/15/19</a:t>
            </a:fld>
            <a:endParaRPr lang="en-US" altLang="x-none"/>
          </a:p>
        </p:txBody>
      </p:sp>
      <p:sp>
        <p:nvSpPr>
          <p:cNvPr id="4" name="Slide Image Placeholder 3">
            <a:extLst>
              <a:ext uri="{FF2B5EF4-FFF2-40B4-BE49-F238E27FC236}">
                <a16:creationId xmlns:a16="http://schemas.microsoft.com/office/drawing/2014/main" id="{FA96371E-EEDD-4710-8837-5BA4BDBBC45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0F00BED3-D7CB-48E0-B914-E60567BB5D13}"/>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86EB21-7D3A-4088-A78A-D8FE4B5AB98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atin typeface="Arial" charset="0"/>
                <a:ea typeface="ＭＳ Ｐゴシック" charset="-128"/>
              </a:defRPr>
            </a:lvl1pPr>
          </a:lstStyle>
          <a:p>
            <a:pPr>
              <a:defRPr/>
            </a:pPr>
            <a:endParaRPr lang="x-none" altLang="x-none"/>
          </a:p>
        </p:txBody>
      </p:sp>
      <p:sp>
        <p:nvSpPr>
          <p:cNvPr id="7" name="Slide Number Placeholder 6">
            <a:extLst>
              <a:ext uri="{FF2B5EF4-FFF2-40B4-BE49-F238E27FC236}">
                <a16:creationId xmlns:a16="http://schemas.microsoft.com/office/drawing/2014/main" id="{38B66CF1-C9B0-4C51-BA0E-45863AAF5B4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11123590-6F72-45EF-A222-02FCDD4D334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034C3587-08E9-425D-BB64-4A4DB315E2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CC73576C-1CA5-4051-B96E-94C8CA064D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E3411462-F9E9-4764-9039-0B43989A3D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FC353C9-A2FD-4AEE-8D1D-3DE39C489C7E}" type="slidenum">
              <a:rPr lang="en-US" altLang="en-US" smtClean="0">
                <a:latin typeface="Arial" panose="020B0604020202020204" pitchFamily="34" charset="0"/>
                <a:cs typeface="Arial" panose="020B0604020202020204" pitchFamily="34" charset="0"/>
              </a:rPr>
              <a:pPr>
                <a:spcBef>
                  <a:spcPct val="0"/>
                </a:spcBef>
              </a:pPr>
              <a:t>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0B84EB8A-BB36-4E1C-89B9-6BCBFD713D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EF9D8A48-A6BC-4FCD-9263-6C241E1828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C891E6D-AD49-42CB-B7B5-349BF87909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C91D0C-3EC9-4276-9725-4B58A4AB6003}" type="slidenum">
              <a:rPr lang="en-US" altLang="en-US" smtClean="0">
                <a:latin typeface="Arial" panose="020B0604020202020204" pitchFamily="34" charset="0"/>
                <a:cs typeface="Arial" panose="020B0604020202020204" pitchFamily="34" charset="0"/>
              </a:rPr>
              <a:pPr>
                <a:spcBef>
                  <a:spcPct val="0"/>
                </a:spcBef>
              </a:pPr>
              <a:t>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17409234-25CD-43CF-B34B-55322AF332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C4C4D739-2DAE-4F9D-9EFD-16D1886154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37891" name="Slide Number Placeholder 3">
            <a:extLst>
              <a:ext uri="{FF2B5EF4-FFF2-40B4-BE49-F238E27FC236}">
                <a16:creationId xmlns:a16="http://schemas.microsoft.com/office/drawing/2014/main" id="{EB66A071-B2A8-43C6-B417-A1D2699753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6262AE3-7CD1-44E0-B98A-383CE9C3BB39}" type="slidenum">
              <a:rPr lang="en-US" altLang="en-US" smtClean="0">
                <a:latin typeface="Arial" panose="020B0604020202020204" pitchFamily="34" charset="0"/>
                <a:cs typeface="Arial" panose="020B0604020202020204" pitchFamily="34" charset="0"/>
              </a:rPr>
              <a:pPr>
                <a:spcBef>
                  <a:spcPct val="0"/>
                </a:spcBef>
              </a:pPr>
              <a:t>3</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D9D33EDF-1405-4567-96FF-AB00A567E5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CA305C9B-E08F-46FA-8428-D31DF9A28F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OEC Technicians can use their interpersonal skills to bring a patient, whether combative or withdrawn, to the calm, cooperative state in the center of the continuum of responses to a behavioral emergency.</a:t>
            </a:r>
            <a:endParaRPr lang="en-US" altLang="en-US" dirty="0">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205F7D89-DD3F-4594-8ABA-7B66C1D2FD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EB0438A-F974-477D-A80D-DEA80FC21441}" type="slidenum">
              <a:rPr lang="en-US" altLang="en-US" smtClean="0">
                <a:latin typeface="Arial" panose="020B0604020202020204" pitchFamily="34" charset="0"/>
                <a:cs typeface="Arial" panose="020B0604020202020204" pitchFamily="34" charset="0"/>
              </a:rPr>
              <a:pPr>
                <a:spcBef>
                  <a:spcPct val="0"/>
                </a:spcBef>
              </a:pPr>
              <a:t>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C8DBB260-9654-4A0F-9388-404854ADE6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F66B50F5-5256-481C-B3C5-F58E9122D3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Discussion Points: </a:t>
            </a:r>
          </a:p>
          <a:p>
            <a:pPr>
              <a:buFontTx/>
              <a:buChar char="•"/>
            </a:pPr>
            <a:r>
              <a:rPr lang="en-US" altLang="en-US" dirty="0">
                <a:ea typeface="ＭＳ Ｐゴシック" panose="020B0600070205080204" pitchFamily="34" charset="-128"/>
              </a:rPr>
              <a:t> Behavioral emergencies are often situational, and therefore, it is uncommon to blame any anatomical features as the culprit, but rather the interplay between the physical and psychological/emotional. </a:t>
            </a:r>
          </a:p>
          <a:p>
            <a:pPr>
              <a:buFontTx/>
              <a:buChar char="•"/>
            </a:pPr>
            <a:r>
              <a:rPr lang="en-US" altLang="en-US" dirty="0">
                <a:ea typeface="ＭＳ Ｐゴシック" panose="020B0600070205080204" pitchFamily="34" charset="-128"/>
              </a:rPr>
              <a:t> The text mentions drugs (legal or not), alcohol, hypoglycemia, hypoxia and their effects on the brain as one aspect of this problem OEC techs must be aware of. Other chemical imbalances may not be attributable to </a:t>
            </a:r>
            <a:r>
              <a:rPr lang="ja-JP" altLang="en-US" dirty="0">
                <a:ea typeface="ＭＳ Ｐゴシック" panose="020B0600070205080204" pitchFamily="34" charset="-128"/>
              </a:rPr>
              <a:t>“</a:t>
            </a:r>
            <a:r>
              <a:rPr lang="en-US" altLang="ja-JP" dirty="0">
                <a:ea typeface="ＭＳ Ｐゴシック" panose="020B0600070205080204" pitchFamily="34" charset="-128"/>
              </a:rPr>
              <a:t>outside</a:t>
            </a:r>
            <a:r>
              <a:rPr lang="ja-JP" altLang="en-US" dirty="0">
                <a:ea typeface="ＭＳ Ｐゴシック" panose="020B0600070205080204" pitchFamily="34" charset="-128"/>
              </a:rPr>
              <a:t>”</a:t>
            </a:r>
            <a:r>
              <a:rPr lang="en-US" altLang="ja-JP" dirty="0">
                <a:ea typeface="ＭＳ Ｐゴシック" panose="020B0600070205080204" pitchFamily="34" charset="-128"/>
              </a:rPr>
              <a:t> sources, and are typically related to mental illness. These are the issues presented in the next several slides. </a:t>
            </a:r>
            <a:endParaRPr lang="en-US" altLang="en-US" dirty="0">
              <a:ea typeface="ＭＳ Ｐゴシック" panose="020B0600070205080204" pitchFamily="34" charset="-128"/>
            </a:endParaRPr>
          </a:p>
          <a:p>
            <a:pPr>
              <a:buFontTx/>
              <a:buChar char="•"/>
            </a:pPr>
            <a:endParaRPr lang="en-US" altLang="en-US" dirty="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47D6A848-C021-4CAC-A32E-0F9AB971FA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66C5772-6036-4465-A3E0-AB138E48591F}" type="slidenum">
              <a:rPr lang="en-US" altLang="en-US" smtClean="0">
                <a:latin typeface="Arial" panose="020B0604020202020204" pitchFamily="34" charset="0"/>
                <a:cs typeface="Arial" panose="020B0604020202020204" pitchFamily="34" charset="0"/>
              </a:rPr>
              <a:pPr>
                <a:spcBef>
                  <a:spcPct val="0"/>
                </a:spcBef>
              </a:pPr>
              <a:t>5</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FCB41012-F4F2-46CE-BB1F-41D106C896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F8C823B4-1197-4C46-9C54-8C4B84751E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Discussion Point:</a:t>
            </a:r>
          </a:p>
          <a:p>
            <a:pPr>
              <a:buFontTx/>
              <a:buChar char="•"/>
            </a:pPr>
            <a:r>
              <a:rPr lang="en-US" altLang="en-US">
                <a:ea typeface="ＭＳ Ｐゴシック" panose="020B0600070205080204" pitchFamily="34" charset="-128"/>
              </a:rPr>
              <a:t> Knowledge and recognition are key points you want the students to absorb. </a:t>
            </a:r>
          </a:p>
          <a:p>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19CC429A-1F64-403E-9C2D-9A4A52698B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44CED01-6ACB-49EF-A745-C6E4DF777CD9}" type="slidenum">
              <a:rPr lang="en-US" altLang="en-US" smtClean="0">
                <a:latin typeface="Arial" panose="020B0604020202020204" pitchFamily="34" charset="0"/>
                <a:cs typeface="Arial" panose="020B0604020202020204" pitchFamily="34" charset="0"/>
              </a:rPr>
              <a:pPr>
                <a:spcBef>
                  <a:spcPct val="0"/>
                </a:spcBef>
              </a:pPr>
              <a:t>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09766D-414D-4748-A173-202D628D0E18}"/>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6AE17264-65ED-45B1-A345-2246CE08CDA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F174200B-28A4-4537-8F08-6630B2267033}"/>
              </a:ext>
            </a:extLst>
          </p:cNvPr>
          <p:cNvSpPr>
            <a:spLocks noGrp="1" noChangeArrowheads="1"/>
          </p:cNvSpPr>
          <p:nvPr>
            <p:ph type="sldNum" sz="quarter" idx="12"/>
          </p:nvPr>
        </p:nvSpPr>
        <p:spPr>
          <a:ln/>
        </p:spPr>
        <p:txBody>
          <a:bodyPr/>
          <a:lstStyle>
            <a:lvl1pPr>
              <a:defRPr/>
            </a:lvl1pPr>
          </a:lstStyle>
          <a:p>
            <a:pPr>
              <a:defRPr/>
            </a:pPr>
            <a:fld id="{981A5216-55E3-43C8-AF9D-436E20A3786C}" type="slidenum">
              <a:rPr lang="en-US" altLang="x-none"/>
              <a:pPr>
                <a:defRPr/>
              </a:pPr>
              <a:t>‹#›</a:t>
            </a:fld>
            <a:endParaRPr lang="en-US" altLang="x-none"/>
          </a:p>
        </p:txBody>
      </p:sp>
    </p:spTree>
    <p:extLst>
      <p:ext uri="{BB962C8B-B14F-4D97-AF65-F5344CB8AC3E}">
        <p14:creationId xmlns:p14="http://schemas.microsoft.com/office/powerpoint/2010/main" val="150690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5C1A10-CCE4-4395-9D86-0643C7043BBF}"/>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9B2950C9-78DB-4BC0-9448-5A33305F9CC9}"/>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446EAEF2-C5CB-4B9C-8331-56ECA35C8533}"/>
              </a:ext>
            </a:extLst>
          </p:cNvPr>
          <p:cNvSpPr>
            <a:spLocks noGrp="1" noChangeArrowheads="1"/>
          </p:cNvSpPr>
          <p:nvPr>
            <p:ph type="sldNum" sz="quarter" idx="12"/>
          </p:nvPr>
        </p:nvSpPr>
        <p:spPr>
          <a:ln/>
        </p:spPr>
        <p:txBody>
          <a:bodyPr/>
          <a:lstStyle>
            <a:lvl1pPr>
              <a:defRPr/>
            </a:lvl1pPr>
          </a:lstStyle>
          <a:p>
            <a:pPr>
              <a:defRPr/>
            </a:pPr>
            <a:fld id="{926BF175-907C-4E9F-BFE6-084E82BBD96E}" type="slidenum">
              <a:rPr lang="en-US" altLang="x-none"/>
              <a:pPr>
                <a:defRPr/>
              </a:pPr>
              <a:t>‹#›</a:t>
            </a:fld>
            <a:endParaRPr lang="en-US" altLang="x-none"/>
          </a:p>
        </p:txBody>
      </p:sp>
    </p:spTree>
    <p:extLst>
      <p:ext uri="{BB962C8B-B14F-4D97-AF65-F5344CB8AC3E}">
        <p14:creationId xmlns:p14="http://schemas.microsoft.com/office/powerpoint/2010/main" val="79643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0081D6-1653-41EF-B6C1-2151171D9AAA}"/>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6DA0A023-D641-4B66-ADEA-2B5BDB9738C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5B4A7756-6007-41CF-9988-9D52A0B3C84F}"/>
              </a:ext>
            </a:extLst>
          </p:cNvPr>
          <p:cNvSpPr>
            <a:spLocks noGrp="1" noChangeArrowheads="1"/>
          </p:cNvSpPr>
          <p:nvPr>
            <p:ph type="sldNum" sz="quarter" idx="12"/>
          </p:nvPr>
        </p:nvSpPr>
        <p:spPr>
          <a:ln/>
        </p:spPr>
        <p:txBody>
          <a:bodyPr/>
          <a:lstStyle>
            <a:lvl1pPr>
              <a:defRPr/>
            </a:lvl1pPr>
          </a:lstStyle>
          <a:p>
            <a:pPr>
              <a:defRPr/>
            </a:pPr>
            <a:fld id="{67A4D22D-733F-4E4E-BBF1-F4F0DDC0E0C9}" type="slidenum">
              <a:rPr lang="en-US" altLang="x-none"/>
              <a:pPr>
                <a:defRPr/>
              </a:pPr>
              <a:t>‹#›</a:t>
            </a:fld>
            <a:endParaRPr lang="en-US" altLang="x-none"/>
          </a:p>
        </p:txBody>
      </p:sp>
    </p:spTree>
    <p:extLst>
      <p:ext uri="{BB962C8B-B14F-4D97-AF65-F5344CB8AC3E}">
        <p14:creationId xmlns:p14="http://schemas.microsoft.com/office/powerpoint/2010/main" val="3830150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3">
            <a:extLst>
              <a:ext uri="{FF2B5EF4-FFF2-40B4-BE49-F238E27FC236}">
                <a16:creationId xmlns:a16="http://schemas.microsoft.com/office/drawing/2014/main" id="{8AA73F3B-8F82-4A35-A453-28E53DF0D5DA}"/>
              </a:ext>
            </a:extLst>
          </p:cNvPr>
          <p:cNvSpPr>
            <a:spLocks/>
          </p:cNvSpPr>
          <p:nvPr/>
        </p:nvSpPr>
        <p:spPr bwMode="auto">
          <a:xfrm>
            <a:off x="-31750" y="4321175"/>
            <a:ext cx="1395413" cy="781050"/>
          </a:xfrm>
          <a:custGeom>
            <a:avLst/>
            <a:gdLst>
              <a:gd name="T0" fmla="*/ 1006217 w 8042"/>
              <a:gd name="T1" fmla="*/ 781050 h 10000"/>
              <a:gd name="T2" fmla="*/ 1034327 w 8042"/>
              <a:gd name="T3" fmla="*/ 771677 h 10000"/>
              <a:gd name="T4" fmla="*/ 1039012 w 8042"/>
              <a:gd name="T5" fmla="*/ 766991 h 10000"/>
              <a:gd name="T6" fmla="*/ 1395413 w 8042"/>
              <a:gd name="T7" fmla="*/ 410832 h 10000"/>
              <a:gd name="T8" fmla="*/ 1395413 w 8042"/>
              <a:gd name="T9" fmla="*/ 368734 h 10000"/>
              <a:gd name="T10" fmla="*/ 1039012 w 8042"/>
              <a:gd name="T11" fmla="*/ 17261 h 10000"/>
              <a:gd name="T12" fmla="*/ 1034327 w 8042"/>
              <a:gd name="T13" fmla="*/ 12497 h 10000"/>
              <a:gd name="T14" fmla="*/ 1006217 w 8042"/>
              <a:gd name="T15" fmla="*/ 3202 h 10000"/>
              <a:gd name="T16" fmla="*/ 3123 w 8042"/>
              <a:gd name="T17" fmla="*/ 0 h 10000"/>
              <a:gd name="T18" fmla="*/ 0 w 8042"/>
              <a:gd name="T19" fmla="*/ 780347 h 10000"/>
              <a:gd name="T20" fmla="*/ 1006217 w 8042"/>
              <a:gd name="T21" fmla="*/ 78105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5A8FF9E3-4ADF-485C-A444-E4D42728E52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46B1618-EB3E-4432-82E0-543FCAC41A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FD9435-ECB3-4F50-A3AC-182291BC18E1}"/>
              </a:ext>
            </a:extLst>
          </p:cNvPr>
          <p:cNvSpPr>
            <a:spLocks noGrp="1"/>
          </p:cNvSpPr>
          <p:nvPr>
            <p:ph type="sldNum" sz="quarter" idx="12"/>
          </p:nvPr>
        </p:nvSpPr>
        <p:spPr>
          <a:xfrm>
            <a:off x="423863" y="4529138"/>
            <a:ext cx="584200" cy="365125"/>
          </a:xfrm>
        </p:spPr>
        <p:txBody>
          <a:bodyPr/>
          <a:lstStyle>
            <a:lvl1pPr>
              <a:defRPr/>
            </a:lvl1pPr>
          </a:lstStyle>
          <a:p>
            <a:pPr>
              <a:defRPr/>
            </a:pPr>
            <a:fld id="{425D955F-3E75-41F1-8DC7-F82D569A083E}" type="slidenum">
              <a:rPr lang="en-US" altLang="x-none"/>
              <a:pPr>
                <a:defRPr/>
              </a:pPr>
              <a:t>‹#›</a:t>
            </a:fld>
            <a:endParaRPr lang="en-US" altLang="x-none"/>
          </a:p>
        </p:txBody>
      </p:sp>
    </p:spTree>
    <p:extLst>
      <p:ext uri="{BB962C8B-B14F-4D97-AF65-F5344CB8AC3E}">
        <p14:creationId xmlns:p14="http://schemas.microsoft.com/office/powerpoint/2010/main" val="4087079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41859BB-75A5-4EBF-B1DA-BB0C0E957EA0}"/>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BDBDE58-1DF7-4F07-947F-7F451CF8BC3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472E20-48FF-4142-AB10-BA0645B028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22E1B4-8D53-4E55-8FF8-923255CDDBE0}"/>
              </a:ext>
            </a:extLst>
          </p:cNvPr>
          <p:cNvSpPr>
            <a:spLocks noGrp="1"/>
          </p:cNvSpPr>
          <p:nvPr>
            <p:ph type="sldNum" sz="quarter" idx="12"/>
          </p:nvPr>
        </p:nvSpPr>
        <p:spPr/>
        <p:txBody>
          <a:bodyPr/>
          <a:lstStyle>
            <a:lvl1pPr>
              <a:defRPr/>
            </a:lvl1pPr>
          </a:lstStyle>
          <a:p>
            <a:pPr>
              <a:defRPr/>
            </a:pPr>
            <a:fld id="{5B8C5972-579B-4FAB-BBD4-F84513C6AB7E}" type="slidenum">
              <a:rPr lang="en-US" altLang="x-none"/>
              <a:pPr>
                <a:defRPr/>
              </a:pPr>
              <a:t>‹#›</a:t>
            </a:fld>
            <a:endParaRPr lang="en-US" altLang="x-none"/>
          </a:p>
        </p:txBody>
      </p:sp>
    </p:spTree>
    <p:extLst>
      <p:ext uri="{BB962C8B-B14F-4D97-AF65-F5344CB8AC3E}">
        <p14:creationId xmlns:p14="http://schemas.microsoft.com/office/powerpoint/2010/main" val="422221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3CFF514-4278-4506-80F4-CE603F858243}"/>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AA4E7DD-455D-4A02-AC8B-AADE40AB6E1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382698E0-F694-407B-A1AB-0977A62A7B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EE8B89-4A1E-4331-93B6-C52671D16686}"/>
              </a:ext>
            </a:extLst>
          </p:cNvPr>
          <p:cNvSpPr>
            <a:spLocks noGrp="1"/>
          </p:cNvSpPr>
          <p:nvPr>
            <p:ph type="sldNum" sz="quarter" idx="12"/>
          </p:nvPr>
        </p:nvSpPr>
        <p:spPr>
          <a:xfrm>
            <a:off x="511175" y="3244850"/>
            <a:ext cx="585788" cy="365125"/>
          </a:xfrm>
        </p:spPr>
        <p:txBody>
          <a:bodyPr/>
          <a:lstStyle>
            <a:lvl1pPr>
              <a:defRPr/>
            </a:lvl1pPr>
          </a:lstStyle>
          <a:p>
            <a:pPr>
              <a:defRPr/>
            </a:pPr>
            <a:fld id="{A78BA5CD-A0AA-4A9F-86F3-35FFE1139EA0}" type="slidenum">
              <a:rPr lang="en-US" altLang="x-none"/>
              <a:pPr>
                <a:defRPr/>
              </a:pPr>
              <a:t>‹#›</a:t>
            </a:fld>
            <a:endParaRPr lang="en-US" altLang="x-none"/>
          </a:p>
        </p:txBody>
      </p:sp>
    </p:spTree>
    <p:extLst>
      <p:ext uri="{BB962C8B-B14F-4D97-AF65-F5344CB8AC3E}">
        <p14:creationId xmlns:p14="http://schemas.microsoft.com/office/powerpoint/2010/main" val="3526142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955EFFF-B29A-49FC-839F-14811B73429F}"/>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733404E0-4F1C-4F2A-B21C-733B136B49AD}"/>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F37B83C-77C9-4B54-BF68-6B18CBF75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13B6F88-26B8-444A-803F-9C420E00F6CE}"/>
              </a:ext>
            </a:extLst>
          </p:cNvPr>
          <p:cNvSpPr>
            <a:spLocks noGrp="1"/>
          </p:cNvSpPr>
          <p:nvPr>
            <p:ph type="sldNum" sz="quarter" idx="12"/>
          </p:nvPr>
        </p:nvSpPr>
        <p:spPr/>
        <p:txBody>
          <a:bodyPr/>
          <a:lstStyle>
            <a:lvl1pPr>
              <a:defRPr/>
            </a:lvl1pPr>
          </a:lstStyle>
          <a:p>
            <a:pPr>
              <a:defRPr/>
            </a:pPr>
            <a:fld id="{0A80D800-9424-46F6-8AE4-CB71421B3190}" type="slidenum">
              <a:rPr lang="en-US" altLang="x-none"/>
              <a:pPr>
                <a:defRPr/>
              </a:pPr>
              <a:t>‹#›</a:t>
            </a:fld>
            <a:endParaRPr lang="en-US" altLang="x-none"/>
          </a:p>
        </p:txBody>
      </p:sp>
    </p:spTree>
    <p:extLst>
      <p:ext uri="{BB962C8B-B14F-4D97-AF65-F5344CB8AC3E}">
        <p14:creationId xmlns:p14="http://schemas.microsoft.com/office/powerpoint/2010/main" val="1970898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B116B296-0A1C-4131-BC5A-AF1A4D3A21FB}"/>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F62CFFC1-2C1B-4C72-901F-37E1A9858E57}"/>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16E7C066-78CF-4D4E-AEC7-7A0D4799FA4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BBFEFB74-BD56-4F74-BDC9-427AE480ADED}"/>
              </a:ext>
            </a:extLst>
          </p:cNvPr>
          <p:cNvSpPr>
            <a:spLocks noGrp="1"/>
          </p:cNvSpPr>
          <p:nvPr>
            <p:ph type="sldNum" sz="quarter" idx="12"/>
          </p:nvPr>
        </p:nvSpPr>
        <p:spPr/>
        <p:txBody>
          <a:bodyPr/>
          <a:lstStyle>
            <a:lvl1pPr>
              <a:defRPr/>
            </a:lvl1pPr>
          </a:lstStyle>
          <a:p>
            <a:pPr>
              <a:defRPr/>
            </a:pPr>
            <a:fld id="{0AF21040-B14E-42CF-A9D4-09DB1AF662DD}" type="slidenum">
              <a:rPr lang="en-US" altLang="x-none"/>
              <a:pPr>
                <a:defRPr/>
              </a:pPr>
              <a:t>‹#›</a:t>
            </a:fld>
            <a:endParaRPr lang="en-US" altLang="x-none"/>
          </a:p>
        </p:txBody>
      </p:sp>
    </p:spTree>
    <p:extLst>
      <p:ext uri="{BB962C8B-B14F-4D97-AF65-F5344CB8AC3E}">
        <p14:creationId xmlns:p14="http://schemas.microsoft.com/office/powerpoint/2010/main" val="3143582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92282C28-CDD9-499D-8BD7-50680A577830}"/>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08505B11-9397-4CD9-8349-D9F131C13F40}"/>
              </a:ext>
            </a:extLst>
          </p:cNvPr>
          <p:cNvSpPr>
            <a:spLocks noGrp="1"/>
          </p:cNvSpPr>
          <p:nvPr>
            <p:ph type="dt" sz="half" idx="10"/>
          </p:nvPr>
        </p:nvSpPr>
        <p:spPr/>
        <p:txBody>
          <a:bodyPr/>
          <a:lstStyle>
            <a:lvl1pPr>
              <a:defRPr/>
            </a:lvl1pPr>
          </a:lstStyle>
          <a:p>
            <a:pPr>
              <a:defRPr/>
            </a:pPr>
            <a:endParaRPr lang="en-US"/>
          </a:p>
        </p:txBody>
      </p:sp>
      <p:sp>
        <p:nvSpPr>
          <p:cNvPr id="5" name="Footer Placeholder 3">
            <a:extLst>
              <a:ext uri="{FF2B5EF4-FFF2-40B4-BE49-F238E27FC236}">
                <a16:creationId xmlns:a16="http://schemas.microsoft.com/office/drawing/2014/main" id="{392EA61D-1F8A-4E4E-AAE1-13DD777C01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DC208EA6-A80E-4B46-91BE-69338C152740}"/>
              </a:ext>
            </a:extLst>
          </p:cNvPr>
          <p:cNvSpPr>
            <a:spLocks noGrp="1"/>
          </p:cNvSpPr>
          <p:nvPr>
            <p:ph type="sldNum" sz="quarter" idx="12"/>
          </p:nvPr>
        </p:nvSpPr>
        <p:spPr/>
        <p:txBody>
          <a:bodyPr/>
          <a:lstStyle>
            <a:lvl1pPr>
              <a:defRPr/>
            </a:lvl1pPr>
          </a:lstStyle>
          <a:p>
            <a:pPr>
              <a:defRPr/>
            </a:pPr>
            <a:fld id="{0BBB7527-F656-4947-A290-7E19A1702D19}" type="slidenum">
              <a:rPr lang="en-US" altLang="x-none"/>
              <a:pPr>
                <a:defRPr/>
              </a:pPr>
              <a:t>‹#›</a:t>
            </a:fld>
            <a:endParaRPr lang="en-US" altLang="x-none"/>
          </a:p>
        </p:txBody>
      </p:sp>
    </p:spTree>
    <p:extLst>
      <p:ext uri="{BB962C8B-B14F-4D97-AF65-F5344CB8AC3E}">
        <p14:creationId xmlns:p14="http://schemas.microsoft.com/office/powerpoint/2010/main" val="993306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A7A6CE89-2AD6-4236-B462-8F1A05DD52D5}"/>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Date Placeholder 1">
            <a:extLst>
              <a:ext uri="{FF2B5EF4-FFF2-40B4-BE49-F238E27FC236}">
                <a16:creationId xmlns:a16="http://schemas.microsoft.com/office/drawing/2014/main" id="{6C0AC497-2DEE-4DE1-9499-71A41455EC34}"/>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6831537D-D030-418B-91C5-E041251BB82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E95ABFF6-B73E-4E77-A3BE-6366B5BAEDBB}"/>
              </a:ext>
            </a:extLst>
          </p:cNvPr>
          <p:cNvSpPr>
            <a:spLocks noGrp="1"/>
          </p:cNvSpPr>
          <p:nvPr>
            <p:ph type="sldNum" sz="quarter" idx="12"/>
          </p:nvPr>
        </p:nvSpPr>
        <p:spPr/>
        <p:txBody>
          <a:bodyPr/>
          <a:lstStyle>
            <a:lvl1pPr>
              <a:defRPr/>
            </a:lvl1pPr>
          </a:lstStyle>
          <a:p>
            <a:pPr>
              <a:defRPr/>
            </a:pPr>
            <a:fld id="{FFEFA716-63D7-41A2-B6E0-E30AD7C867A9}" type="slidenum">
              <a:rPr lang="en-US" altLang="x-none"/>
              <a:pPr>
                <a:defRPr/>
              </a:pPr>
              <a:t>‹#›</a:t>
            </a:fld>
            <a:endParaRPr lang="en-US" altLang="x-none"/>
          </a:p>
        </p:txBody>
      </p:sp>
    </p:spTree>
    <p:extLst>
      <p:ext uri="{BB962C8B-B14F-4D97-AF65-F5344CB8AC3E}">
        <p14:creationId xmlns:p14="http://schemas.microsoft.com/office/powerpoint/2010/main" val="3403936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86E9377-C1E1-4674-9FAE-53DA94507C92}"/>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CFE462B6-51C2-48E8-972D-8ECCB006DD5A}"/>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45337117-CD16-4405-B5F0-9017B2893045}"/>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522B11D5-2B99-4123-A72E-4314A9315161}"/>
              </a:ext>
            </a:extLst>
          </p:cNvPr>
          <p:cNvSpPr>
            <a:spLocks noGrp="1"/>
          </p:cNvSpPr>
          <p:nvPr>
            <p:ph type="sldNum" sz="quarter" idx="12"/>
          </p:nvPr>
        </p:nvSpPr>
        <p:spPr/>
        <p:txBody>
          <a:bodyPr/>
          <a:lstStyle>
            <a:lvl1pPr>
              <a:defRPr/>
            </a:lvl1pPr>
          </a:lstStyle>
          <a:p>
            <a:pPr>
              <a:defRPr/>
            </a:pPr>
            <a:fld id="{5F1AF757-CAC5-4E33-97DE-84695BBEC4AA}" type="slidenum">
              <a:rPr lang="en-US" altLang="x-none"/>
              <a:pPr>
                <a:defRPr/>
              </a:pPr>
              <a:t>‹#›</a:t>
            </a:fld>
            <a:endParaRPr lang="en-US" altLang="x-none"/>
          </a:p>
        </p:txBody>
      </p:sp>
    </p:spTree>
    <p:extLst>
      <p:ext uri="{BB962C8B-B14F-4D97-AF65-F5344CB8AC3E}">
        <p14:creationId xmlns:p14="http://schemas.microsoft.com/office/powerpoint/2010/main" val="294800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9C3E6A-46BF-4152-9746-5811A1B7FBAD}"/>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53EAE5C8-D094-4871-9609-93ADDFC8D3D3}"/>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632F4198-E8A0-46D8-959C-7DF90B3A151D}"/>
              </a:ext>
            </a:extLst>
          </p:cNvPr>
          <p:cNvSpPr>
            <a:spLocks noGrp="1" noChangeArrowheads="1"/>
          </p:cNvSpPr>
          <p:nvPr>
            <p:ph type="sldNum" sz="quarter" idx="12"/>
          </p:nvPr>
        </p:nvSpPr>
        <p:spPr>
          <a:ln/>
        </p:spPr>
        <p:txBody>
          <a:bodyPr/>
          <a:lstStyle>
            <a:lvl1pPr>
              <a:defRPr/>
            </a:lvl1pPr>
          </a:lstStyle>
          <a:p>
            <a:pPr>
              <a:defRPr/>
            </a:pPr>
            <a:fld id="{ADD9EB58-DDFD-497D-BCA7-7ED30DB945EC}" type="slidenum">
              <a:rPr lang="en-US" altLang="x-none"/>
              <a:pPr>
                <a:defRPr/>
              </a:pPr>
              <a:t>‹#›</a:t>
            </a:fld>
            <a:endParaRPr lang="en-US" altLang="x-none"/>
          </a:p>
        </p:txBody>
      </p:sp>
    </p:spTree>
    <p:extLst>
      <p:ext uri="{BB962C8B-B14F-4D97-AF65-F5344CB8AC3E}">
        <p14:creationId xmlns:p14="http://schemas.microsoft.com/office/powerpoint/2010/main" val="206129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DA2E316-EBA1-4CB6-AC1A-F09CB92D2938}"/>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3D0977E7-51E3-4485-8BEC-632D70D580E8}"/>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7954909C-4A6C-44B8-AEF3-D3A741748284}"/>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261E6B4-8E35-4087-BB9F-6211A2D23688}"/>
              </a:ext>
            </a:extLst>
          </p:cNvPr>
          <p:cNvSpPr>
            <a:spLocks noGrp="1"/>
          </p:cNvSpPr>
          <p:nvPr>
            <p:ph type="sldNum" sz="quarter" idx="12"/>
          </p:nvPr>
        </p:nvSpPr>
        <p:spPr>
          <a:xfrm>
            <a:off x="511175" y="4983163"/>
            <a:ext cx="585788" cy="365125"/>
          </a:xfrm>
        </p:spPr>
        <p:txBody>
          <a:bodyPr/>
          <a:lstStyle>
            <a:lvl1pPr>
              <a:defRPr/>
            </a:lvl1pPr>
          </a:lstStyle>
          <a:p>
            <a:pPr>
              <a:defRPr/>
            </a:pPr>
            <a:fld id="{78E58ADC-4C2F-4A6D-83BF-D39B172AECE9}" type="slidenum">
              <a:rPr lang="en-US" altLang="x-none"/>
              <a:pPr>
                <a:defRPr/>
              </a:pPr>
              <a:t>‹#›</a:t>
            </a:fld>
            <a:endParaRPr lang="en-US" altLang="x-none"/>
          </a:p>
        </p:txBody>
      </p:sp>
    </p:spTree>
    <p:extLst>
      <p:ext uri="{BB962C8B-B14F-4D97-AF65-F5344CB8AC3E}">
        <p14:creationId xmlns:p14="http://schemas.microsoft.com/office/powerpoint/2010/main" val="619097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A4551715-6B43-45AD-99EE-FFF8BAA9D1AF}"/>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30B9FBB3-FE00-412D-9C6F-05CADDBFF06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D182151-4D6B-4C66-9C76-F8E3B9EE40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73E60B-D018-46A6-A01D-030E8380A727}"/>
              </a:ext>
            </a:extLst>
          </p:cNvPr>
          <p:cNvSpPr>
            <a:spLocks noGrp="1"/>
          </p:cNvSpPr>
          <p:nvPr>
            <p:ph type="sldNum" sz="quarter" idx="12"/>
          </p:nvPr>
        </p:nvSpPr>
        <p:spPr>
          <a:xfrm>
            <a:off x="511175" y="3244850"/>
            <a:ext cx="585788" cy="365125"/>
          </a:xfrm>
        </p:spPr>
        <p:txBody>
          <a:bodyPr/>
          <a:lstStyle>
            <a:lvl1pPr>
              <a:defRPr/>
            </a:lvl1pPr>
          </a:lstStyle>
          <a:p>
            <a:pPr>
              <a:defRPr/>
            </a:pPr>
            <a:fld id="{0BAB9674-797C-41EB-870C-323B82A0389E}" type="slidenum">
              <a:rPr lang="en-US" altLang="x-none"/>
              <a:pPr>
                <a:defRPr/>
              </a:pPr>
              <a:t>‹#›</a:t>
            </a:fld>
            <a:endParaRPr lang="en-US" altLang="x-none"/>
          </a:p>
        </p:txBody>
      </p:sp>
    </p:spTree>
    <p:extLst>
      <p:ext uri="{BB962C8B-B14F-4D97-AF65-F5344CB8AC3E}">
        <p14:creationId xmlns:p14="http://schemas.microsoft.com/office/powerpoint/2010/main" val="208187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5E10BC3-AB0C-4842-AC38-7F95B43948CF}"/>
              </a:ext>
            </a:extLst>
          </p:cNvPr>
          <p:cNvSpPr>
            <a:spLocks/>
          </p:cNvSpPr>
          <p:nvPr/>
        </p:nvSpPr>
        <p:spPr bwMode="auto">
          <a:xfrm flipV="1">
            <a:off x="0" y="3167063"/>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a:extLst>
              <a:ext uri="{FF2B5EF4-FFF2-40B4-BE49-F238E27FC236}">
                <a16:creationId xmlns:a16="http://schemas.microsoft.com/office/drawing/2014/main" id="{1C1D8ECD-D20C-4C0D-968A-0A1F1842C781}"/>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7" name="TextBox 62">
            <a:extLst>
              <a:ext uri="{FF2B5EF4-FFF2-40B4-BE49-F238E27FC236}">
                <a16:creationId xmlns:a16="http://schemas.microsoft.com/office/drawing/2014/main" id="{673F0C5D-2881-434B-8E7C-7635D8393239}"/>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0D2E787A-97CD-4300-9E6D-29F1E735EE4F}"/>
              </a:ext>
            </a:extLst>
          </p:cNvPr>
          <p:cNvSpPr>
            <a:spLocks noGrp="1"/>
          </p:cNvSpPr>
          <p:nvPr>
            <p:ph type="dt" sz="half" idx="14"/>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EEE963B1-683C-40A9-AFE8-C6C2EFA6DA5F}"/>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9C613B8D-0DDE-4D38-A4C2-B2A8556B0BD8}"/>
              </a:ext>
            </a:extLst>
          </p:cNvPr>
          <p:cNvSpPr>
            <a:spLocks noGrp="1"/>
          </p:cNvSpPr>
          <p:nvPr>
            <p:ph type="sldNum" sz="quarter" idx="16"/>
          </p:nvPr>
        </p:nvSpPr>
        <p:spPr>
          <a:xfrm>
            <a:off x="511175" y="3244850"/>
            <a:ext cx="585788" cy="365125"/>
          </a:xfrm>
        </p:spPr>
        <p:txBody>
          <a:bodyPr/>
          <a:lstStyle>
            <a:lvl1pPr>
              <a:defRPr/>
            </a:lvl1pPr>
          </a:lstStyle>
          <a:p>
            <a:pPr>
              <a:defRPr/>
            </a:pPr>
            <a:fld id="{4F559A45-5553-423D-A117-A2B9C4E4B32C}" type="slidenum">
              <a:rPr lang="en-US" altLang="x-none"/>
              <a:pPr>
                <a:defRPr/>
              </a:pPr>
              <a:t>‹#›</a:t>
            </a:fld>
            <a:endParaRPr lang="en-US" altLang="x-none"/>
          </a:p>
        </p:txBody>
      </p:sp>
    </p:spTree>
    <p:extLst>
      <p:ext uri="{BB962C8B-B14F-4D97-AF65-F5344CB8AC3E}">
        <p14:creationId xmlns:p14="http://schemas.microsoft.com/office/powerpoint/2010/main" val="3456619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EAC0F3-CA52-43F9-A27F-6E37419270B3}"/>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529EF1D9-61CE-45E2-BF93-4861F2266A92}"/>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8A815DE8-A81D-411E-B54B-D1BD33284CE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49B39D5-81D7-4BFD-80F7-BFDD801BE38B}"/>
              </a:ext>
            </a:extLst>
          </p:cNvPr>
          <p:cNvSpPr>
            <a:spLocks noGrp="1"/>
          </p:cNvSpPr>
          <p:nvPr>
            <p:ph type="sldNum" sz="quarter" idx="12"/>
          </p:nvPr>
        </p:nvSpPr>
        <p:spPr>
          <a:xfrm>
            <a:off x="511175" y="4983163"/>
            <a:ext cx="585788" cy="365125"/>
          </a:xfrm>
        </p:spPr>
        <p:txBody>
          <a:bodyPr/>
          <a:lstStyle>
            <a:lvl1pPr>
              <a:defRPr/>
            </a:lvl1pPr>
          </a:lstStyle>
          <a:p>
            <a:pPr>
              <a:defRPr/>
            </a:pPr>
            <a:fld id="{69DDFB46-A3D5-4669-A39D-90BA819ED496}" type="slidenum">
              <a:rPr lang="en-US" altLang="x-none"/>
              <a:pPr>
                <a:defRPr/>
              </a:pPr>
              <a:t>‹#›</a:t>
            </a:fld>
            <a:endParaRPr lang="en-US" altLang="x-none"/>
          </a:p>
        </p:txBody>
      </p:sp>
    </p:spTree>
    <p:extLst>
      <p:ext uri="{BB962C8B-B14F-4D97-AF65-F5344CB8AC3E}">
        <p14:creationId xmlns:p14="http://schemas.microsoft.com/office/powerpoint/2010/main" val="3993427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D2642660-521E-4810-907A-178054411DF8}"/>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TextBox 5">
            <a:extLst>
              <a:ext uri="{FF2B5EF4-FFF2-40B4-BE49-F238E27FC236}">
                <a16:creationId xmlns:a16="http://schemas.microsoft.com/office/drawing/2014/main" id="{71912D6D-96DD-4C70-B4D4-698D4A7034B2}"/>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7" name="TextBox 62">
            <a:extLst>
              <a:ext uri="{FF2B5EF4-FFF2-40B4-BE49-F238E27FC236}">
                <a16:creationId xmlns:a16="http://schemas.microsoft.com/office/drawing/2014/main" id="{3119F420-F896-4FBD-9C42-D9C86EA5E620}"/>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altLang="x-none" sz="8000">
                <a:solidFill>
                  <a:schemeClr val="accent1"/>
                </a:solidFill>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8" name="Date Placeholder 4">
            <a:extLst>
              <a:ext uri="{FF2B5EF4-FFF2-40B4-BE49-F238E27FC236}">
                <a16:creationId xmlns:a16="http://schemas.microsoft.com/office/drawing/2014/main" id="{5CA6A798-CA38-40A3-AC85-97FF22626A72}"/>
              </a:ext>
            </a:extLst>
          </p:cNvPr>
          <p:cNvSpPr>
            <a:spLocks noGrp="1"/>
          </p:cNvSpPr>
          <p:nvPr>
            <p:ph type="dt" sz="half" idx="14"/>
          </p:nvPr>
        </p:nvSpPr>
        <p:spPr/>
        <p:txBody>
          <a:bodyPr/>
          <a:lstStyle>
            <a:lvl1pPr>
              <a:defRPr/>
            </a:lvl1pPr>
          </a:lstStyle>
          <a:p>
            <a:pPr>
              <a:defRPr/>
            </a:pPr>
            <a:endParaRPr lang="en-US"/>
          </a:p>
        </p:txBody>
      </p:sp>
      <p:sp>
        <p:nvSpPr>
          <p:cNvPr id="9" name="Footer Placeholder 5">
            <a:extLst>
              <a:ext uri="{FF2B5EF4-FFF2-40B4-BE49-F238E27FC236}">
                <a16:creationId xmlns:a16="http://schemas.microsoft.com/office/drawing/2014/main" id="{8FAB0E6E-4C77-4CB7-A674-5AB85EDA6177}"/>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00B717FE-D137-415A-AA86-15FEB02D07E5}"/>
              </a:ext>
            </a:extLst>
          </p:cNvPr>
          <p:cNvSpPr>
            <a:spLocks noGrp="1"/>
          </p:cNvSpPr>
          <p:nvPr>
            <p:ph type="sldNum" sz="quarter" idx="16"/>
          </p:nvPr>
        </p:nvSpPr>
        <p:spPr>
          <a:xfrm>
            <a:off x="511175" y="4983163"/>
            <a:ext cx="585788" cy="365125"/>
          </a:xfrm>
        </p:spPr>
        <p:txBody>
          <a:bodyPr/>
          <a:lstStyle>
            <a:lvl1pPr>
              <a:defRPr/>
            </a:lvl1pPr>
          </a:lstStyle>
          <a:p>
            <a:pPr>
              <a:defRPr/>
            </a:pPr>
            <a:fld id="{E093C677-3167-4A74-80BB-1E1225001E60}" type="slidenum">
              <a:rPr lang="en-US" altLang="x-none"/>
              <a:pPr>
                <a:defRPr/>
              </a:pPr>
              <a:t>‹#›</a:t>
            </a:fld>
            <a:endParaRPr lang="en-US" altLang="x-none"/>
          </a:p>
        </p:txBody>
      </p:sp>
    </p:spTree>
    <p:extLst>
      <p:ext uri="{BB962C8B-B14F-4D97-AF65-F5344CB8AC3E}">
        <p14:creationId xmlns:p14="http://schemas.microsoft.com/office/powerpoint/2010/main" val="174700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AF882DE-F334-441B-8017-4E04C78839AB}"/>
              </a:ext>
            </a:extLst>
          </p:cNvPr>
          <p:cNvSpPr>
            <a:spLocks/>
          </p:cNvSpPr>
          <p:nvPr/>
        </p:nvSpPr>
        <p:spPr bwMode="auto">
          <a:xfrm flipV="1">
            <a:off x="0" y="4910138"/>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n-US"/>
              <a:t>Click to edit Master text styles</a:t>
            </a:r>
          </a:p>
        </p:txBody>
      </p:sp>
      <p:sp>
        <p:nvSpPr>
          <p:cNvPr id="6" name="Date Placeholder 4">
            <a:extLst>
              <a:ext uri="{FF2B5EF4-FFF2-40B4-BE49-F238E27FC236}">
                <a16:creationId xmlns:a16="http://schemas.microsoft.com/office/drawing/2014/main" id="{F81B4BEC-6091-4F0B-9F85-8F2CF6953668}"/>
              </a:ext>
            </a:extLst>
          </p:cNvPr>
          <p:cNvSpPr>
            <a:spLocks noGrp="1"/>
          </p:cNvSpPr>
          <p:nvPr>
            <p:ph type="dt" sz="half" idx="14"/>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2E502A7E-8373-471F-996F-9628B3506EA0}"/>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3BE1A671-B849-49BC-8018-F4EC374FF77A}"/>
              </a:ext>
            </a:extLst>
          </p:cNvPr>
          <p:cNvSpPr>
            <a:spLocks noGrp="1"/>
          </p:cNvSpPr>
          <p:nvPr>
            <p:ph type="sldNum" sz="quarter" idx="16"/>
          </p:nvPr>
        </p:nvSpPr>
        <p:spPr>
          <a:xfrm>
            <a:off x="511175" y="4983163"/>
            <a:ext cx="585788" cy="365125"/>
          </a:xfrm>
        </p:spPr>
        <p:txBody>
          <a:bodyPr/>
          <a:lstStyle>
            <a:lvl1pPr>
              <a:defRPr/>
            </a:lvl1pPr>
          </a:lstStyle>
          <a:p>
            <a:pPr>
              <a:defRPr/>
            </a:pPr>
            <a:fld id="{F4BC3C30-12CB-4FE5-8BA4-8E29FED64DA1}" type="slidenum">
              <a:rPr lang="en-US" altLang="x-none"/>
              <a:pPr>
                <a:defRPr/>
              </a:pPr>
              <a:t>‹#›</a:t>
            </a:fld>
            <a:endParaRPr lang="en-US" altLang="x-none"/>
          </a:p>
        </p:txBody>
      </p:sp>
    </p:spTree>
    <p:extLst>
      <p:ext uri="{BB962C8B-B14F-4D97-AF65-F5344CB8AC3E}">
        <p14:creationId xmlns:p14="http://schemas.microsoft.com/office/powerpoint/2010/main" val="682611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26BE721-C2A2-425E-861B-5E0109A59E76}"/>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EF43577-4C26-41A3-9CD0-BD642A3FB6F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6F0FFE4-D49D-4A65-95C3-F061B74326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837D0D-578B-4641-99D9-395534A19A5F}"/>
              </a:ext>
            </a:extLst>
          </p:cNvPr>
          <p:cNvSpPr>
            <a:spLocks noGrp="1"/>
          </p:cNvSpPr>
          <p:nvPr>
            <p:ph type="sldNum" sz="quarter" idx="12"/>
          </p:nvPr>
        </p:nvSpPr>
        <p:spPr/>
        <p:txBody>
          <a:bodyPr/>
          <a:lstStyle>
            <a:lvl1pPr>
              <a:defRPr/>
            </a:lvl1pPr>
          </a:lstStyle>
          <a:p>
            <a:pPr>
              <a:defRPr/>
            </a:pPr>
            <a:fld id="{8D7215F8-FAAF-4CFA-9958-C3811AB11CC4}" type="slidenum">
              <a:rPr lang="en-US" altLang="x-none"/>
              <a:pPr>
                <a:defRPr/>
              </a:pPr>
              <a:t>‹#›</a:t>
            </a:fld>
            <a:endParaRPr lang="en-US" altLang="x-none"/>
          </a:p>
        </p:txBody>
      </p:sp>
    </p:spTree>
    <p:extLst>
      <p:ext uri="{BB962C8B-B14F-4D97-AF65-F5344CB8AC3E}">
        <p14:creationId xmlns:p14="http://schemas.microsoft.com/office/powerpoint/2010/main" val="3550867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BD8303A-AA49-48D5-8A68-FAB60FB1E8B4}"/>
              </a:ext>
            </a:extLst>
          </p:cNvPr>
          <p:cNvSpPr>
            <a:spLocks/>
          </p:cNvSpPr>
          <p:nvPr/>
        </p:nvSpPr>
        <p:spPr bwMode="auto">
          <a:xfrm flipV="1">
            <a:off x="0" y="711200"/>
            <a:ext cx="1358900" cy="508000"/>
          </a:xfrm>
          <a:custGeom>
            <a:avLst/>
            <a:gdLst>
              <a:gd name="T0" fmla="*/ 1358900 w 7908"/>
              <a:gd name="T1" fmla="*/ 238455 h 10000"/>
              <a:gd name="T2" fmla="*/ 1129839 w 7908"/>
              <a:gd name="T3" fmla="*/ 9550 h 10000"/>
              <a:gd name="T4" fmla="*/ 1124856 w 7908"/>
              <a:gd name="T5" fmla="*/ 4775 h 10000"/>
              <a:gd name="T6" fmla="*/ 1110593 w 7908"/>
              <a:gd name="T7" fmla="*/ 0 h 10000"/>
              <a:gd name="T8" fmla="*/ 1019862 w 7908"/>
              <a:gd name="T9" fmla="*/ 0 h 10000"/>
              <a:gd name="T10" fmla="*/ 0 w 7908"/>
              <a:gd name="T11" fmla="*/ 3150 h 10000"/>
              <a:gd name="T12" fmla="*/ 0 w 7908"/>
              <a:gd name="T13" fmla="*/ 508000 h 10000"/>
              <a:gd name="T14" fmla="*/ 1019862 w 7908"/>
              <a:gd name="T15" fmla="*/ 505562 h 10000"/>
              <a:gd name="T16" fmla="*/ 1110593 w 7908"/>
              <a:gd name="T17" fmla="*/ 505562 h 10000"/>
              <a:gd name="T18" fmla="*/ 1124856 w 7908"/>
              <a:gd name="T19" fmla="*/ 500837 h 10000"/>
              <a:gd name="T20" fmla="*/ 1129839 w 7908"/>
              <a:gd name="T21" fmla="*/ 496011 h 10000"/>
              <a:gd name="T22" fmla="*/ 1358900 w 7908"/>
              <a:gd name="T23" fmla="*/ 267106 h 10000"/>
              <a:gd name="T24" fmla="*/ 1358900 w 7908"/>
              <a:gd name="T25" fmla="*/ 238455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85DFB56-1EFA-4C97-AF60-6D6DF181A83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C31A281-565C-47F8-8CC3-C07004D43F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69AA9E-CDA7-466F-8242-C0239AE93832}"/>
              </a:ext>
            </a:extLst>
          </p:cNvPr>
          <p:cNvSpPr>
            <a:spLocks noGrp="1"/>
          </p:cNvSpPr>
          <p:nvPr>
            <p:ph type="sldNum" sz="quarter" idx="12"/>
          </p:nvPr>
        </p:nvSpPr>
        <p:spPr/>
        <p:txBody>
          <a:bodyPr/>
          <a:lstStyle>
            <a:lvl1pPr>
              <a:defRPr/>
            </a:lvl1pPr>
          </a:lstStyle>
          <a:p>
            <a:pPr>
              <a:defRPr/>
            </a:pPr>
            <a:fld id="{1A137FDD-8EBA-4DB4-AFE6-7CB63721963F}" type="slidenum">
              <a:rPr lang="en-US" altLang="x-none"/>
              <a:pPr>
                <a:defRPr/>
              </a:pPr>
              <a:t>‹#›</a:t>
            </a:fld>
            <a:endParaRPr lang="en-US" altLang="x-none"/>
          </a:p>
        </p:txBody>
      </p:sp>
    </p:spTree>
    <p:extLst>
      <p:ext uri="{BB962C8B-B14F-4D97-AF65-F5344CB8AC3E}">
        <p14:creationId xmlns:p14="http://schemas.microsoft.com/office/powerpoint/2010/main" val="316416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19FE3CC-3B7B-4751-A199-24B0C74F1CE3}"/>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5" name="Rectangle 5">
            <a:extLst>
              <a:ext uri="{FF2B5EF4-FFF2-40B4-BE49-F238E27FC236}">
                <a16:creationId xmlns:a16="http://schemas.microsoft.com/office/drawing/2014/main" id="{0B1B471B-CD49-4D59-A1A8-8639A37F388E}"/>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6" name="Rectangle 6">
            <a:extLst>
              <a:ext uri="{FF2B5EF4-FFF2-40B4-BE49-F238E27FC236}">
                <a16:creationId xmlns:a16="http://schemas.microsoft.com/office/drawing/2014/main" id="{FE4FA92E-FD52-4497-8571-4236D3976536}"/>
              </a:ext>
            </a:extLst>
          </p:cNvPr>
          <p:cNvSpPr>
            <a:spLocks noGrp="1" noChangeArrowheads="1"/>
          </p:cNvSpPr>
          <p:nvPr>
            <p:ph type="sldNum" sz="quarter" idx="12"/>
          </p:nvPr>
        </p:nvSpPr>
        <p:spPr>
          <a:ln/>
        </p:spPr>
        <p:txBody>
          <a:bodyPr/>
          <a:lstStyle>
            <a:lvl1pPr>
              <a:defRPr/>
            </a:lvl1pPr>
          </a:lstStyle>
          <a:p>
            <a:pPr>
              <a:defRPr/>
            </a:pPr>
            <a:fld id="{97D0C028-4B28-4D0A-AE99-AAFBF5FEB874}" type="slidenum">
              <a:rPr lang="en-US" altLang="x-none"/>
              <a:pPr>
                <a:defRPr/>
              </a:pPr>
              <a:t>‹#›</a:t>
            </a:fld>
            <a:endParaRPr lang="en-US" altLang="x-none"/>
          </a:p>
        </p:txBody>
      </p:sp>
    </p:spTree>
    <p:extLst>
      <p:ext uri="{BB962C8B-B14F-4D97-AF65-F5344CB8AC3E}">
        <p14:creationId xmlns:p14="http://schemas.microsoft.com/office/powerpoint/2010/main" val="160768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5CAE40-D448-4B96-9AE0-D0DDF34615DC}"/>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E4269A90-F7D6-4B90-9DD8-7CFCECE7BC70}"/>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582BFBCE-4151-47DB-8D79-95B0701EABD0}"/>
              </a:ext>
            </a:extLst>
          </p:cNvPr>
          <p:cNvSpPr>
            <a:spLocks noGrp="1" noChangeArrowheads="1"/>
          </p:cNvSpPr>
          <p:nvPr>
            <p:ph type="sldNum" sz="quarter" idx="12"/>
          </p:nvPr>
        </p:nvSpPr>
        <p:spPr>
          <a:ln/>
        </p:spPr>
        <p:txBody>
          <a:bodyPr/>
          <a:lstStyle>
            <a:lvl1pPr>
              <a:defRPr/>
            </a:lvl1pPr>
          </a:lstStyle>
          <a:p>
            <a:pPr>
              <a:defRPr/>
            </a:pPr>
            <a:fld id="{472F86E7-0EC1-4D94-A13C-21351FED8821}" type="slidenum">
              <a:rPr lang="en-US" altLang="x-none"/>
              <a:pPr>
                <a:defRPr/>
              </a:pPr>
              <a:t>‹#›</a:t>
            </a:fld>
            <a:endParaRPr lang="en-US" altLang="x-none"/>
          </a:p>
        </p:txBody>
      </p:sp>
    </p:spTree>
    <p:extLst>
      <p:ext uri="{BB962C8B-B14F-4D97-AF65-F5344CB8AC3E}">
        <p14:creationId xmlns:p14="http://schemas.microsoft.com/office/powerpoint/2010/main" val="261343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1DBCA4-9CE7-4A44-8006-EE446876B8D4}"/>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8" name="Rectangle 5">
            <a:extLst>
              <a:ext uri="{FF2B5EF4-FFF2-40B4-BE49-F238E27FC236}">
                <a16:creationId xmlns:a16="http://schemas.microsoft.com/office/drawing/2014/main" id="{1A9B6A5E-3B60-4C2C-8EF8-C67B17F18D5C}"/>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9" name="Rectangle 6">
            <a:extLst>
              <a:ext uri="{FF2B5EF4-FFF2-40B4-BE49-F238E27FC236}">
                <a16:creationId xmlns:a16="http://schemas.microsoft.com/office/drawing/2014/main" id="{70088CE2-A1F4-4EF4-B91E-691FB523EF88}"/>
              </a:ext>
            </a:extLst>
          </p:cNvPr>
          <p:cNvSpPr>
            <a:spLocks noGrp="1" noChangeArrowheads="1"/>
          </p:cNvSpPr>
          <p:nvPr>
            <p:ph type="sldNum" sz="quarter" idx="12"/>
          </p:nvPr>
        </p:nvSpPr>
        <p:spPr>
          <a:ln/>
        </p:spPr>
        <p:txBody>
          <a:bodyPr/>
          <a:lstStyle>
            <a:lvl1pPr>
              <a:defRPr/>
            </a:lvl1pPr>
          </a:lstStyle>
          <a:p>
            <a:pPr>
              <a:defRPr/>
            </a:pPr>
            <a:fld id="{9E611640-56CD-4B43-BA10-482053A071A2}" type="slidenum">
              <a:rPr lang="en-US" altLang="x-none"/>
              <a:pPr>
                <a:defRPr/>
              </a:pPr>
              <a:t>‹#›</a:t>
            </a:fld>
            <a:endParaRPr lang="en-US" altLang="x-none"/>
          </a:p>
        </p:txBody>
      </p:sp>
    </p:spTree>
    <p:extLst>
      <p:ext uri="{BB962C8B-B14F-4D97-AF65-F5344CB8AC3E}">
        <p14:creationId xmlns:p14="http://schemas.microsoft.com/office/powerpoint/2010/main" val="84327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BFAD3A-8A6F-431E-A68B-13BB2841798F}"/>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4" name="Rectangle 5">
            <a:extLst>
              <a:ext uri="{FF2B5EF4-FFF2-40B4-BE49-F238E27FC236}">
                <a16:creationId xmlns:a16="http://schemas.microsoft.com/office/drawing/2014/main" id="{A281C016-1220-428F-A2DA-38A96968E4B5}"/>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5" name="Rectangle 6">
            <a:extLst>
              <a:ext uri="{FF2B5EF4-FFF2-40B4-BE49-F238E27FC236}">
                <a16:creationId xmlns:a16="http://schemas.microsoft.com/office/drawing/2014/main" id="{122F810B-D9FA-4146-8CAB-67FD6F37DF41}"/>
              </a:ext>
            </a:extLst>
          </p:cNvPr>
          <p:cNvSpPr>
            <a:spLocks noGrp="1" noChangeArrowheads="1"/>
          </p:cNvSpPr>
          <p:nvPr>
            <p:ph type="sldNum" sz="quarter" idx="12"/>
          </p:nvPr>
        </p:nvSpPr>
        <p:spPr>
          <a:ln/>
        </p:spPr>
        <p:txBody>
          <a:bodyPr/>
          <a:lstStyle>
            <a:lvl1pPr>
              <a:defRPr/>
            </a:lvl1pPr>
          </a:lstStyle>
          <a:p>
            <a:pPr>
              <a:defRPr/>
            </a:pPr>
            <a:fld id="{F8D13840-8CE5-4D90-81AA-01A2714274AF}" type="slidenum">
              <a:rPr lang="en-US" altLang="x-none"/>
              <a:pPr>
                <a:defRPr/>
              </a:pPr>
              <a:t>‹#›</a:t>
            </a:fld>
            <a:endParaRPr lang="en-US" altLang="x-none"/>
          </a:p>
        </p:txBody>
      </p:sp>
    </p:spTree>
    <p:extLst>
      <p:ext uri="{BB962C8B-B14F-4D97-AF65-F5344CB8AC3E}">
        <p14:creationId xmlns:p14="http://schemas.microsoft.com/office/powerpoint/2010/main" val="414262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290B37-942D-4D5A-8BF4-BF0C0FEFD9E5}"/>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3" name="Rectangle 5">
            <a:extLst>
              <a:ext uri="{FF2B5EF4-FFF2-40B4-BE49-F238E27FC236}">
                <a16:creationId xmlns:a16="http://schemas.microsoft.com/office/drawing/2014/main" id="{C20C643B-C075-43D0-9223-2EA47AE82579}"/>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4" name="Rectangle 6">
            <a:extLst>
              <a:ext uri="{FF2B5EF4-FFF2-40B4-BE49-F238E27FC236}">
                <a16:creationId xmlns:a16="http://schemas.microsoft.com/office/drawing/2014/main" id="{D814D2F0-AABB-4AB2-ABBB-74FE3BDEF750}"/>
              </a:ext>
            </a:extLst>
          </p:cNvPr>
          <p:cNvSpPr>
            <a:spLocks noGrp="1" noChangeArrowheads="1"/>
          </p:cNvSpPr>
          <p:nvPr>
            <p:ph type="sldNum" sz="quarter" idx="12"/>
          </p:nvPr>
        </p:nvSpPr>
        <p:spPr>
          <a:ln/>
        </p:spPr>
        <p:txBody>
          <a:bodyPr/>
          <a:lstStyle>
            <a:lvl1pPr>
              <a:defRPr/>
            </a:lvl1pPr>
          </a:lstStyle>
          <a:p>
            <a:pPr>
              <a:defRPr/>
            </a:pPr>
            <a:fld id="{67848574-4F61-4525-A084-F9A1E0F23698}" type="slidenum">
              <a:rPr lang="en-US" altLang="x-none"/>
              <a:pPr>
                <a:defRPr/>
              </a:pPr>
              <a:t>‹#›</a:t>
            </a:fld>
            <a:endParaRPr lang="en-US" altLang="x-none"/>
          </a:p>
        </p:txBody>
      </p:sp>
    </p:spTree>
    <p:extLst>
      <p:ext uri="{BB962C8B-B14F-4D97-AF65-F5344CB8AC3E}">
        <p14:creationId xmlns:p14="http://schemas.microsoft.com/office/powerpoint/2010/main" val="412392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B8D26-F5E7-47E1-8A3F-9B4A2C6792E5}"/>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600F3B9C-C92C-463F-9C7B-3D5E85E94BA2}"/>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93BC314B-F163-42A0-A0E3-18AEF0CFE2BA}"/>
              </a:ext>
            </a:extLst>
          </p:cNvPr>
          <p:cNvSpPr>
            <a:spLocks noGrp="1" noChangeArrowheads="1"/>
          </p:cNvSpPr>
          <p:nvPr>
            <p:ph type="sldNum" sz="quarter" idx="12"/>
          </p:nvPr>
        </p:nvSpPr>
        <p:spPr>
          <a:ln/>
        </p:spPr>
        <p:txBody>
          <a:bodyPr/>
          <a:lstStyle>
            <a:lvl1pPr>
              <a:defRPr/>
            </a:lvl1pPr>
          </a:lstStyle>
          <a:p>
            <a:pPr>
              <a:defRPr/>
            </a:pPr>
            <a:fld id="{35E615CC-E21D-4337-A030-095E4C004DC6}" type="slidenum">
              <a:rPr lang="en-US" altLang="x-none"/>
              <a:pPr>
                <a:defRPr/>
              </a:pPr>
              <a:t>‹#›</a:t>
            </a:fld>
            <a:endParaRPr lang="en-US" altLang="x-none"/>
          </a:p>
        </p:txBody>
      </p:sp>
    </p:spTree>
    <p:extLst>
      <p:ext uri="{BB962C8B-B14F-4D97-AF65-F5344CB8AC3E}">
        <p14:creationId xmlns:p14="http://schemas.microsoft.com/office/powerpoint/2010/main" val="3460068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934C56-F3EA-435F-9C1E-1C856A5D17F7}"/>
              </a:ext>
            </a:extLst>
          </p:cNvPr>
          <p:cNvSpPr>
            <a:spLocks noGrp="1" noChangeArrowheads="1"/>
          </p:cNvSpPr>
          <p:nvPr>
            <p:ph type="dt" sz="half" idx="10"/>
          </p:nvPr>
        </p:nvSpPr>
        <p:spPr>
          <a:ln/>
        </p:spPr>
        <p:txBody>
          <a:bodyPr/>
          <a:lstStyle>
            <a:lvl1pPr>
              <a:defRPr/>
            </a:lvl1pPr>
          </a:lstStyle>
          <a:p>
            <a:pPr>
              <a:defRPr/>
            </a:pPr>
            <a:endParaRPr lang="x-none" altLang="x-none"/>
          </a:p>
        </p:txBody>
      </p:sp>
      <p:sp>
        <p:nvSpPr>
          <p:cNvPr id="6" name="Rectangle 5">
            <a:extLst>
              <a:ext uri="{FF2B5EF4-FFF2-40B4-BE49-F238E27FC236}">
                <a16:creationId xmlns:a16="http://schemas.microsoft.com/office/drawing/2014/main" id="{20B4B364-2D55-4304-9ACD-E18DAD0A49CD}"/>
              </a:ext>
            </a:extLst>
          </p:cNvPr>
          <p:cNvSpPr>
            <a:spLocks noGrp="1" noChangeArrowheads="1"/>
          </p:cNvSpPr>
          <p:nvPr>
            <p:ph type="ftr" sz="quarter" idx="11"/>
          </p:nvPr>
        </p:nvSpPr>
        <p:spPr>
          <a:ln/>
        </p:spPr>
        <p:txBody>
          <a:bodyPr/>
          <a:lstStyle>
            <a:lvl1pPr>
              <a:defRPr/>
            </a:lvl1pPr>
          </a:lstStyle>
          <a:p>
            <a:pPr>
              <a:defRPr/>
            </a:pPr>
            <a:endParaRPr lang="x-none" altLang="x-none"/>
          </a:p>
        </p:txBody>
      </p:sp>
      <p:sp>
        <p:nvSpPr>
          <p:cNvPr id="7" name="Rectangle 6">
            <a:extLst>
              <a:ext uri="{FF2B5EF4-FFF2-40B4-BE49-F238E27FC236}">
                <a16:creationId xmlns:a16="http://schemas.microsoft.com/office/drawing/2014/main" id="{74A13D73-F68B-4823-A5C8-8E55A1A05848}"/>
              </a:ext>
            </a:extLst>
          </p:cNvPr>
          <p:cNvSpPr>
            <a:spLocks noGrp="1" noChangeArrowheads="1"/>
          </p:cNvSpPr>
          <p:nvPr>
            <p:ph type="sldNum" sz="quarter" idx="12"/>
          </p:nvPr>
        </p:nvSpPr>
        <p:spPr>
          <a:ln/>
        </p:spPr>
        <p:txBody>
          <a:bodyPr/>
          <a:lstStyle>
            <a:lvl1pPr>
              <a:defRPr/>
            </a:lvl1pPr>
          </a:lstStyle>
          <a:p>
            <a:pPr>
              <a:defRPr/>
            </a:pPr>
            <a:fld id="{A6D91DE0-8376-4602-8530-4A6695357C86}" type="slidenum">
              <a:rPr lang="en-US" altLang="x-none"/>
              <a:pPr>
                <a:defRPr/>
              </a:pPr>
              <a:t>‹#›</a:t>
            </a:fld>
            <a:endParaRPr lang="en-US" altLang="x-none"/>
          </a:p>
        </p:txBody>
      </p:sp>
    </p:spTree>
    <p:extLst>
      <p:ext uri="{BB962C8B-B14F-4D97-AF65-F5344CB8AC3E}">
        <p14:creationId xmlns:p14="http://schemas.microsoft.com/office/powerpoint/2010/main" val="17511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9971CB-9BF9-43B2-B9F9-4980BD9F2A2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FE7C689-23A4-457B-A3E5-36C8ECEDD03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BC40F4FB-6DB6-4D31-9027-A2070C5C56B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Arial" charset="0"/>
                <a:ea typeface="ＭＳ Ｐゴシック" charset="-128"/>
              </a:defRPr>
            </a:lvl1pPr>
          </a:lstStyle>
          <a:p>
            <a:pPr>
              <a:defRPr/>
            </a:pPr>
            <a:endParaRPr lang="x-none" altLang="x-none"/>
          </a:p>
        </p:txBody>
      </p:sp>
      <p:sp>
        <p:nvSpPr>
          <p:cNvPr id="3077" name="Rectangle 5">
            <a:extLst>
              <a:ext uri="{FF2B5EF4-FFF2-40B4-BE49-F238E27FC236}">
                <a16:creationId xmlns:a16="http://schemas.microsoft.com/office/drawing/2014/main" id="{7C7D832A-31A3-47E3-94B9-26EBACF6FB4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Arial" charset="0"/>
                <a:ea typeface="ＭＳ Ｐゴシック" charset="-128"/>
              </a:defRPr>
            </a:lvl1pPr>
          </a:lstStyle>
          <a:p>
            <a:pPr>
              <a:defRPr/>
            </a:pPr>
            <a:endParaRPr lang="x-none" altLang="x-none"/>
          </a:p>
        </p:txBody>
      </p:sp>
      <p:sp>
        <p:nvSpPr>
          <p:cNvPr id="3078" name="Rectangle 6">
            <a:extLst>
              <a:ext uri="{FF2B5EF4-FFF2-40B4-BE49-F238E27FC236}">
                <a16:creationId xmlns:a16="http://schemas.microsoft.com/office/drawing/2014/main" id="{4BDCD8D1-999F-4E92-9398-211F12B7D89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ＭＳ Ｐゴシック" charset="-128"/>
              </a:defRPr>
            </a:lvl1pPr>
          </a:lstStyle>
          <a:p>
            <a:pPr>
              <a:defRPr/>
            </a:pPr>
            <a:fld id="{AFDE9689-AB7C-48E3-AAAC-D4B6B9E910BE}"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100000">
              <a:srgbClr val="C5DEE5"/>
            </a:gs>
          </a:gsLst>
          <a:lin ang="5400000"/>
        </a:gradFill>
        <a:effectLst/>
      </p:bgPr>
    </p:bg>
    <p:spTree>
      <p:nvGrpSpPr>
        <p:cNvPr id="1" name=""/>
        <p:cNvGrpSpPr/>
        <p:nvPr/>
      </p:nvGrpSpPr>
      <p:grpSpPr>
        <a:xfrm>
          <a:off x="0" y="0"/>
          <a:ext cx="0" cy="0"/>
          <a:chOff x="0" y="0"/>
          <a:chExt cx="0" cy="0"/>
        </a:xfrm>
      </p:grpSpPr>
      <p:grpSp>
        <p:nvGrpSpPr>
          <p:cNvPr id="13314" name="Group 35">
            <a:extLst>
              <a:ext uri="{FF2B5EF4-FFF2-40B4-BE49-F238E27FC236}">
                <a16:creationId xmlns:a16="http://schemas.microsoft.com/office/drawing/2014/main" id="{FE8C92A9-C5B3-40E4-86B9-B05435D55BC9}"/>
              </a:ext>
            </a:extLst>
          </p:cNvPr>
          <p:cNvGrpSpPr>
            <a:grpSpLocks/>
          </p:cNvGrpSpPr>
          <p:nvPr/>
        </p:nvGrpSpPr>
        <p:grpSpPr bwMode="auto">
          <a:xfrm>
            <a:off x="0" y="228600"/>
            <a:ext cx="1981200" cy="6638925"/>
            <a:chOff x="2487613" y="285750"/>
            <a:chExt cx="2428875" cy="5654676"/>
          </a:xfrm>
        </p:grpSpPr>
        <p:sp>
          <p:nvSpPr>
            <p:cNvPr id="13334" name="Freeform 11">
              <a:extLst>
                <a:ext uri="{FF2B5EF4-FFF2-40B4-BE49-F238E27FC236}">
                  <a16:creationId xmlns:a16="http://schemas.microsoft.com/office/drawing/2014/main" id="{9F3E704D-096C-480C-AFDF-FAD21FCC19D3}"/>
                </a:ext>
              </a:extLst>
            </p:cNvPr>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5" name="Freeform 12">
              <a:extLst>
                <a:ext uri="{FF2B5EF4-FFF2-40B4-BE49-F238E27FC236}">
                  <a16:creationId xmlns:a16="http://schemas.microsoft.com/office/drawing/2014/main" id="{E264B7CA-4DB8-410E-84E6-CB03FA6AD45D}"/>
                </a:ext>
              </a:extLst>
            </p:cNvPr>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6" name="Freeform 13">
              <a:extLst>
                <a:ext uri="{FF2B5EF4-FFF2-40B4-BE49-F238E27FC236}">
                  <a16:creationId xmlns:a16="http://schemas.microsoft.com/office/drawing/2014/main" id="{BCF33744-B648-47F4-A61C-AD677A469E2C}"/>
                </a:ext>
              </a:extLst>
            </p:cNvPr>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7" name="Freeform 14">
              <a:extLst>
                <a:ext uri="{FF2B5EF4-FFF2-40B4-BE49-F238E27FC236}">
                  <a16:creationId xmlns:a16="http://schemas.microsoft.com/office/drawing/2014/main" id="{356E5F66-9D28-4E6C-BA5A-903E8B54E700}"/>
                </a:ext>
              </a:extLst>
            </p:cNvPr>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8" name="Freeform 15">
              <a:extLst>
                <a:ext uri="{FF2B5EF4-FFF2-40B4-BE49-F238E27FC236}">
                  <a16:creationId xmlns:a16="http://schemas.microsoft.com/office/drawing/2014/main" id="{F1430749-3A43-447C-9260-AB7E0BEBE871}"/>
                </a:ext>
              </a:extLst>
            </p:cNvPr>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9" name="Freeform 16">
              <a:extLst>
                <a:ext uri="{FF2B5EF4-FFF2-40B4-BE49-F238E27FC236}">
                  <a16:creationId xmlns:a16="http://schemas.microsoft.com/office/drawing/2014/main" id="{ABD0E204-3D42-44D0-B92C-D40F340D49BA}"/>
                </a:ext>
              </a:extLst>
            </p:cNvPr>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0" name="Freeform 17">
              <a:extLst>
                <a:ext uri="{FF2B5EF4-FFF2-40B4-BE49-F238E27FC236}">
                  <a16:creationId xmlns:a16="http://schemas.microsoft.com/office/drawing/2014/main" id="{5593D1AB-7F4A-4424-A671-86B0C215F2B2}"/>
                </a:ext>
              </a:extLst>
            </p:cNvPr>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1" name="Freeform 18">
              <a:extLst>
                <a:ext uri="{FF2B5EF4-FFF2-40B4-BE49-F238E27FC236}">
                  <a16:creationId xmlns:a16="http://schemas.microsoft.com/office/drawing/2014/main" id="{9DD35128-A4A2-42A6-8B73-AD665006E73C}"/>
                </a:ext>
              </a:extLst>
            </p:cNvPr>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2" name="Freeform 19">
              <a:extLst>
                <a:ext uri="{FF2B5EF4-FFF2-40B4-BE49-F238E27FC236}">
                  <a16:creationId xmlns:a16="http://schemas.microsoft.com/office/drawing/2014/main" id="{A48E7DA2-C6BF-4A62-995A-C50F08907691}"/>
                </a:ext>
              </a:extLst>
            </p:cNvPr>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3" name="Freeform 20">
              <a:extLst>
                <a:ext uri="{FF2B5EF4-FFF2-40B4-BE49-F238E27FC236}">
                  <a16:creationId xmlns:a16="http://schemas.microsoft.com/office/drawing/2014/main" id="{A8BDACBA-C998-440F-873B-4D10102A48AF}"/>
                </a:ext>
              </a:extLst>
            </p:cNvPr>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4" name="Freeform 21">
              <a:extLst>
                <a:ext uri="{FF2B5EF4-FFF2-40B4-BE49-F238E27FC236}">
                  <a16:creationId xmlns:a16="http://schemas.microsoft.com/office/drawing/2014/main" id="{AE3F480C-E4B1-482A-BE56-FD6DEFF14D4D}"/>
                </a:ext>
              </a:extLst>
            </p:cNvPr>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45" name="Freeform 22">
              <a:extLst>
                <a:ext uri="{FF2B5EF4-FFF2-40B4-BE49-F238E27FC236}">
                  <a16:creationId xmlns:a16="http://schemas.microsoft.com/office/drawing/2014/main" id="{881610E9-1593-430C-A0B3-DE57FD320723}"/>
                </a:ext>
              </a:extLst>
            </p:cNvPr>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315" name="Group 48">
            <a:extLst>
              <a:ext uri="{FF2B5EF4-FFF2-40B4-BE49-F238E27FC236}">
                <a16:creationId xmlns:a16="http://schemas.microsoft.com/office/drawing/2014/main" id="{25E33153-77AE-4BC6-8490-A0C032BF7F4D}"/>
              </a:ext>
            </a:extLst>
          </p:cNvPr>
          <p:cNvGrpSpPr>
            <a:grpSpLocks/>
          </p:cNvGrpSpPr>
          <p:nvPr/>
        </p:nvGrpSpPr>
        <p:grpSpPr bwMode="auto">
          <a:xfrm>
            <a:off x="20638" y="0"/>
            <a:ext cx="1952625" cy="6853238"/>
            <a:chOff x="6627813" y="196102"/>
            <a:chExt cx="1952625" cy="5677649"/>
          </a:xfrm>
        </p:grpSpPr>
        <p:sp>
          <p:nvSpPr>
            <p:cNvPr id="13322" name="Freeform 27">
              <a:extLst>
                <a:ext uri="{FF2B5EF4-FFF2-40B4-BE49-F238E27FC236}">
                  <a16:creationId xmlns:a16="http://schemas.microsoft.com/office/drawing/2014/main" id="{36345CDD-D978-41F0-B3D8-6BF505B8C1AC}"/>
                </a:ext>
              </a:extLst>
            </p:cNvPr>
            <p:cNvSpPr>
              <a:spLocks/>
            </p:cNvSpPr>
            <p:nvPr/>
          </p:nvSpPr>
          <p:spPr bwMode="auto">
            <a:xfrm>
              <a:off x="6627813" y="196102"/>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3" name="Freeform 28">
              <a:extLst>
                <a:ext uri="{FF2B5EF4-FFF2-40B4-BE49-F238E27FC236}">
                  <a16:creationId xmlns:a16="http://schemas.microsoft.com/office/drawing/2014/main" id="{19692410-2E78-4C4E-ACE3-28D110ABE6F4}"/>
                </a:ext>
              </a:extLst>
            </p:cNvPr>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4" name="Freeform 29">
              <a:extLst>
                <a:ext uri="{FF2B5EF4-FFF2-40B4-BE49-F238E27FC236}">
                  <a16:creationId xmlns:a16="http://schemas.microsoft.com/office/drawing/2014/main" id="{875894BE-33BF-4BDE-9FD8-9B1FE189ACCC}"/>
                </a:ext>
              </a:extLst>
            </p:cNvPr>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5" name="Freeform 30">
              <a:extLst>
                <a:ext uri="{FF2B5EF4-FFF2-40B4-BE49-F238E27FC236}">
                  <a16:creationId xmlns:a16="http://schemas.microsoft.com/office/drawing/2014/main" id="{030FE9C4-6DC9-43BB-8DFC-77681DACD813}"/>
                </a:ext>
              </a:extLst>
            </p:cNvPr>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Freeform 31">
              <a:extLst>
                <a:ext uri="{FF2B5EF4-FFF2-40B4-BE49-F238E27FC236}">
                  <a16:creationId xmlns:a16="http://schemas.microsoft.com/office/drawing/2014/main" id="{040798B8-9646-4604-9DB9-6DCA589E54CB}"/>
                </a:ext>
              </a:extLst>
            </p:cNvPr>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7" name="Freeform 32">
              <a:extLst>
                <a:ext uri="{FF2B5EF4-FFF2-40B4-BE49-F238E27FC236}">
                  <a16:creationId xmlns:a16="http://schemas.microsoft.com/office/drawing/2014/main" id="{A09A82BB-26F8-4870-96F4-4FA5E8CAAFD2}"/>
                </a:ext>
              </a:extLst>
            </p:cNvPr>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8" name="Freeform 33">
              <a:extLst>
                <a:ext uri="{FF2B5EF4-FFF2-40B4-BE49-F238E27FC236}">
                  <a16:creationId xmlns:a16="http://schemas.microsoft.com/office/drawing/2014/main" id="{4D7BDC3A-B9B6-4205-8105-1113E12E482B}"/>
                </a:ext>
              </a:extLst>
            </p:cNvPr>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9" name="Freeform 34">
              <a:extLst>
                <a:ext uri="{FF2B5EF4-FFF2-40B4-BE49-F238E27FC236}">
                  <a16:creationId xmlns:a16="http://schemas.microsoft.com/office/drawing/2014/main" id="{E8555671-B2E1-4EB8-9A0B-7AC2F5DDA8CF}"/>
                </a:ext>
              </a:extLst>
            </p:cNvPr>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0" name="Freeform 35">
              <a:extLst>
                <a:ext uri="{FF2B5EF4-FFF2-40B4-BE49-F238E27FC236}">
                  <a16:creationId xmlns:a16="http://schemas.microsoft.com/office/drawing/2014/main" id="{D5C2AE80-2C1B-44B4-B426-4D1E1BEA21AB}"/>
                </a:ext>
              </a:extLst>
            </p:cNvPr>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1" name="Freeform 36">
              <a:extLst>
                <a:ext uri="{FF2B5EF4-FFF2-40B4-BE49-F238E27FC236}">
                  <a16:creationId xmlns:a16="http://schemas.microsoft.com/office/drawing/2014/main" id="{9E7AB267-FFEC-4D2F-BF77-88904327B3CB}"/>
                </a:ext>
              </a:extLst>
            </p:cNvPr>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2" name="Freeform 37">
              <a:extLst>
                <a:ext uri="{FF2B5EF4-FFF2-40B4-BE49-F238E27FC236}">
                  <a16:creationId xmlns:a16="http://schemas.microsoft.com/office/drawing/2014/main" id="{24F801ED-58DB-4675-BC11-A4201421ED67}"/>
                </a:ext>
              </a:extLst>
            </p:cNvPr>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33" name="Freeform 38">
              <a:extLst>
                <a:ext uri="{FF2B5EF4-FFF2-40B4-BE49-F238E27FC236}">
                  <a16:creationId xmlns:a16="http://schemas.microsoft.com/office/drawing/2014/main" id="{9995D293-0D8D-49A4-9B51-800072E13C4B}"/>
                </a:ext>
              </a:extLst>
            </p:cNvPr>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2" name="Rectangle 61">
            <a:extLst>
              <a:ext uri="{FF2B5EF4-FFF2-40B4-BE49-F238E27FC236}">
                <a16:creationId xmlns:a16="http://schemas.microsoft.com/office/drawing/2014/main" id="{638BD0AA-20DA-441A-9A19-DC157E0A940F}"/>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317" name="Title Placeholder 1">
            <a:extLst>
              <a:ext uri="{FF2B5EF4-FFF2-40B4-BE49-F238E27FC236}">
                <a16:creationId xmlns:a16="http://schemas.microsoft.com/office/drawing/2014/main" id="{D1B356CB-600C-48C5-B202-B676791F5226}"/>
              </a:ext>
            </a:extLst>
          </p:cNvPr>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3318" name="Text Placeholder 2">
            <a:extLst>
              <a:ext uri="{FF2B5EF4-FFF2-40B4-BE49-F238E27FC236}">
                <a16:creationId xmlns:a16="http://schemas.microsoft.com/office/drawing/2014/main" id="{AABC7C0C-7103-497C-9BF9-0CB45BF3B6F0}"/>
              </a:ext>
            </a:extLst>
          </p:cNvPr>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7C95E6C-5462-4F1E-BE71-BC51B871CBB6}"/>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hangingPunct="1">
              <a:defRPr sz="900">
                <a:solidFill>
                  <a:schemeClr val="tx1">
                    <a:tint val="75000"/>
                  </a:schemeClr>
                </a:solidFill>
                <a:latin typeface="Arial"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3A91C7E8-B7AE-4433-A1E0-262DF46DAE0C}"/>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285170D3-55A8-43D1-AC06-DB2DF2B68223}"/>
              </a:ext>
            </a:extLst>
          </p:cNvPr>
          <p:cNvSpPr>
            <a:spLocks noGrp="1"/>
          </p:cNvSpPr>
          <p:nvPr>
            <p:ph type="sldNum" sz="quarter" idx="4"/>
          </p:nvPr>
        </p:nvSpPr>
        <p:spPr bwMode="gray">
          <a:xfrm>
            <a:off x="511175" y="787400"/>
            <a:ext cx="585788" cy="365125"/>
          </a:xfrm>
          <a:prstGeom prst="rect">
            <a:avLst/>
          </a:prstGeom>
        </p:spPr>
        <p:txBody>
          <a:bodyPr vert="horz" lIns="91440" tIns="45720" rIns="91440" bIns="45720" rtlCol="0" anchor="ctr"/>
          <a:lstStyle>
            <a:lvl1pPr algn="r" eaLnBrk="1" hangingPunct="1">
              <a:defRPr sz="2000">
                <a:solidFill>
                  <a:srgbClr val="FEFFFF"/>
                </a:solidFill>
                <a:latin typeface="Arial" charset="0"/>
                <a:ea typeface="ＭＳ Ｐゴシック" charset="-128"/>
              </a:defRPr>
            </a:lvl1pPr>
          </a:lstStyle>
          <a:p>
            <a:pPr>
              <a:defRPr/>
            </a:pPr>
            <a:fld id="{543B845F-BB30-4CAE-B894-E6C2D4BD6E2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Lst>
  <p:txStyles>
    <p:titleStyle>
      <a:lvl1pPr algn="l" defTabSz="457200" rtl="0" eaLnBrk="0" fontAlgn="base" hangingPunct="0">
        <a:spcBef>
          <a:spcPct val="0"/>
        </a:spcBef>
        <a:spcAft>
          <a:spcPct val="0"/>
        </a:spcAft>
        <a:defRPr sz="3600" kern="1200">
          <a:solidFill>
            <a:srgbClr val="1581AA"/>
          </a:solidFill>
          <a:latin typeface="+mj-lt"/>
          <a:ea typeface="+mj-ea"/>
          <a:cs typeface="+mj-cs"/>
        </a:defRPr>
      </a:lvl1pPr>
      <a:lvl2pPr algn="l" defTabSz="457200" rtl="0" eaLnBrk="0" fontAlgn="base" hangingPunct="0">
        <a:spcBef>
          <a:spcPct val="0"/>
        </a:spcBef>
        <a:spcAft>
          <a:spcPct val="0"/>
        </a:spcAft>
        <a:defRPr sz="3600">
          <a:solidFill>
            <a:srgbClr val="1581AA"/>
          </a:solidFill>
          <a:latin typeface="Century Gothic" charset="0"/>
        </a:defRPr>
      </a:lvl2pPr>
      <a:lvl3pPr algn="l" defTabSz="457200" rtl="0" eaLnBrk="0" fontAlgn="base" hangingPunct="0">
        <a:spcBef>
          <a:spcPct val="0"/>
        </a:spcBef>
        <a:spcAft>
          <a:spcPct val="0"/>
        </a:spcAft>
        <a:defRPr sz="3600">
          <a:solidFill>
            <a:srgbClr val="1581AA"/>
          </a:solidFill>
          <a:latin typeface="Century Gothic" charset="0"/>
        </a:defRPr>
      </a:lvl3pPr>
      <a:lvl4pPr algn="l" defTabSz="457200" rtl="0" eaLnBrk="0" fontAlgn="base" hangingPunct="0">
        <a:spcBef>
          <a:spcPct val="0"/>
        </a:spcBef>
        <a:spcAft>
          <a:spcPct val="0"/>
        </a:spcAft>
        <a:defRPr sz="3600">
          <a:solidFill>
            <a:srgbClr val="1581AA"/>
          </a:solidFill>
          <a:latin typeface="Century Gothic" charset="0"/>
        </a:defRPr>
      </a:lvl4pPr>
      <a:lvl5pPr algn="l" defTabSz="457200" rtl="0" eaLnBrk="0" fontAlgn="base" hangingPunct="0">
        <a:spcBef>
          <a:spcPct val="0"/>
        </a:spcBef>
        <a:spcAft>
          <a:spcPct val="0"/>
        </a:spcAft>
        <a:defRPr sz="3600">
          <a:solidFill>
            <a:srgbClr val="1581AA"/>
          </a:solidFill>
          <a:latin typeface="Century Gothic"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a:extLst>
              <a:ext uri="{FF2B5EF4-FFF2-40B4-BE49-F238E27FC236}">
                <a16:creationId xmlns:a16="http://schemas.microsoft.com/office/drawing/2014/main" id="{BE39AA17-79ED-4091-BAE6-48FDC56DB308}"/>
              </a:ext>
            </a:extLst>
          </p:cNvPr>
          <p:cNvSpPr>
            <a:spLocks noGrp="1"/>
          </p:cNvSpPr>
          <p:nvPr>
            <p:ph type="ctrTitle"/>
          </p:nvPr>
        </p:nvSpPr>
        <p:spPr>
          <a:xfrm>
            <a:off x="1943100" y="2514600"/>
            <a:ext cx="6599238" cy="2262188"/>
          </a:xfrm>
        </p:spPr>
        <p:txBody>
          <a:bodyPr/>
          <a:lstStyle/>
          <a:p>
            <a:pPr eaLnBrk="1" hangingPunct="1"/>
            <a:r>
              <a:rPr lang="en-US" altLang="en-US">
                <a:ea typeface="ＭＳ Ｐゴシック" panose="020B0600070205080204" pitchFamily="34" charset="-128"/>
              </a:rPr>
              <a:t>Chapter 33</a:t>
            </a:r>
          </a:p>
        </p:txBody>
      </p:sp>
      <p:sp>
        <p:nvSpPr>
          <p:cNvPr id="15362" name="Subtitle 3">
            <a:extLst>
              <a:ext uri="{FF2B5EF4-FFF2-40B4-BE49-F238E27FC236}">
                <a16:creationId xmlns:a16="http://schemas.microsoft.com/office/drawing/2014/main" id="{6A6F47D5-E200-4DC2-B8EC-2818449E600A}"/>
              </a:ext>
            </a:extLst>
          </p:cNvPr>
          <p:cNvSpPr>
            <a:spLocks noGrp="1"/>
          </p:cNvSpPr>
          <p:nvPr>
            <p:ph type="subTitle" idx="1"/>
          </p:nvPr>
        </p:nvSpPr>
        <p:spPr>
          <a:xfrm>
            <a:off x="1943100" y="4776788"/>
            <a:ext cx="6599238" cy="1127125"/>
          </a:xfrm>
        </p:spPr>
        <p:txBody>
          <a:bodyPr rtlCol="0">
            <a:normAutofit/>
          </a:bodyPr>
          <a:lstStyle/>
          <a:p>
            <a:pPr eaLnBrk="1" fontAlgn="auto" hangingPunct="1">
              <a:spcAft>
                <a:spcPts val="0"/>
              </a:spcAft>
              <a:buFont typeface="Wingdings 3" charset="2"/>
              <a:buNone/>
              <a:defRPr/>
            </a:pPr>
            <a:r>
              <a:rPr lang="en-US" altLang="x-none">
                <a:ea typeface="ＭＳ Ｐゴシック" charset="-128"/>
              </a:rPr>
              <a:t>Behavioral Emergencies and Crisis Response</a:t>
            </a:r>
          </a:p>
        </p:txBody>
      </p:sp>
      <p:pic>
        <p:nvPicPr>
          <p:cNvPr id="2" name="Chap. 33 OEC intro">
            <a:hlinkClick r:id="" action="ppaction://media"/>
            <a:extLst>
              <a:ext uri="{FF2B5EF4-FFF2-40B4-BE49-F238E27FC236}">
                <a16:creationId xmlns:a16="http://schemas.microsoft.com/office/drawing/2014/main" id="{9AF9AB1D-361A-490C-A7B0-9BA330F67B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3" name="Recorded Sound">
            <a:hlinkClick r:id="" action="ppaction://media"/>
            <a:extLst>
              <a:ext uri="{FF2B5EF4-FFF2-40B4-BE49-F238E27FC236}">
                <a16:creationId xmlns:a16="http://schemas.microsoft.com/office/drawing/2014/main" id="{C608512C-59F9-4978-87DD-28FCDB9BAB1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5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6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8698B116-4DD6-442F-BDE6-27B63A27FBA8}"/>
              </a:ext>
            </a:extLst>
          </p:cNvPr>
          <p:cNvSpPr>
            <a:spLocks noGrp="1" noChangeArrowheads="1"/>
          </p:cNvSpPr>
          <p:nvPr>
            <p:ph type="title"/>
          </p:nvPr>
        </p:nvSpPr>
        <p:spPr>
          <a:xfrm>
            <a:off x="1620838" y="609600"/>
            <a:ext cx="6588125" cy="1281113"/>
          </a:xfrm>
        </p:spPr>
        <p:txBody>
          <a:bodyPr/>
          <a:lstStyle/>
          <a:p>
            <a:pPr eaLnBrk="1" hangingPunct="1"/>
            <a:r>
              <a:rPr lang="en-US" altLang="en-US">
                <a:ea typeface="ＭＳ Ｐゴシック" panose="020B0600070205080204" pitchFamily="34" charset="-128"/>
              </a:rPr>
              <a:t>Objectives</a:t>
            </a:r>
          </a:p>
        </p:txBody>
      </p:sp>
      <p:sp>
        <p:nvSpPr>
          <p:cNvPr id="17410" name="Rectangle 3">
            <a:extLst>
              <a:ext uri="{FF2B5EF4-FFF2-40B4-BE49-F238E27FC236}">
                <a16:creationId xmlns:a16="http://schemas.microsoft.com/office/drawing/2014/main" id="{356E2DDE-983A-4220-ADFC-998CEC6DCB41}"/>
              </a:ext>
            </a:extLst>
          </p:cNvPr>
          <p:cNvSpPr>
            <a:spLocks noGrp="1" noChangeArrowheads="1"/>
          </p:cNvSpPr>
          <p:nvPr>
            <p:ph idx="1"/>
          </p:nvPr>
        </p:nvSpPr>
        <p:spPr>
          <a:xfrm>
            <a:off x="838200" y="1447800"/>
            <a:ext cx="8153400" cy="5410200"/>
          </a:xfrm>
        </p:spPr>
        <p:txBody>
          <a:bodyPr rtlCol="0">
            <a:normAutofit fontScale="62500" lnSpcReduction="20000"/>
          </a:bodyPr>
          <a:lstStyle/>
          <a:p>
            <a:pPr marL="803275" indent="-803275" eaLnBrk="1" fontAlgn="auto" hangingPunct="1">
              <a:spcAft>
                <a:spcPts val="0"/>
              </a:spcAft>
              <a:buFont typeface="Webdings" charset="2"/>
              <a:buNone/>
              <a:defRPr/>
            </a:pPr>
            <a:r>
              <a:rPr lang="en-US" altLang="x-none" sz="2800" b="1" dirty="0">
                <a:solidFill>
                  <a:srgbClr val="D71A21"/>
                </a:solidFill>
                <a:ea typeface="ＭＳ Ｐゴシック" charset="-128"/>
              </a:rPr>
              <a:t>33.1 </a:t>
            </a:r>
            <a:r>
              <a:rPr lang="en-US" altLang="x-none" sz="2800" dirty="0">
                <a:solidFill>
                  <a:schemeClr val="tx1">
                    <a:lumMod val="75000"/>
                    <a:lumOff val="25000"/>
                  </a:schemeClr>
                </a:solidFill>
                <a:ea typeface="ＭＳ Ｐゴシック" charset="-128"/>
              </a:rPr>
              <a:t>Define the following terms:</a:t>
            </a:r>
          </a:p>
          <a:p>
            <a:pPr marL="969963" lvl="1" indent="-347663" eaLnBrk="1" fontAlgn="auto" hangingPunct="1">
              <a:spcAft>
                <a:spcPts val="0"/>
              </a:spcAft>
              <a:buFont typeface="Arial" charset="0"/>
              <a:buAutoNum type="alphaLcPeriod"/>
              <a:defRPr/>
            </a:pPr>
            <a:r>
              <a:rPr lang="en-US" altLang="x-none" sz="2400" dirty="0">
                <a:solidFill>
                  <a:schemeClr val="tx1">
                    <a:lumMod val="75000"/>
                    <a:lumOff val="25000"/>
                  </a:schemeClr>
                </a:solidFill>
              </a:rPr>
              <a:t>behavior</a:t>
            </a:r>
          </a:p>
          <a:p>
            <a:pPr marL="969963" lvl="1" indent="-347663" eaLnBrk="1" fontAlgn="auto" hangingPunct="1">
              <a:spcAft>
                <a:spcPts val="0"/>
              </a:spcAft>
              <a:buFont typeface="Arial" charset="0"/>
              <a:buAutoNum type="alphaLcPeriod"/>
              <a:defRPr/>
            </a:pPr>
            <a:r>
              <a:rPr lang="en-US" altLang="x-none" sz="2400" dirty="0">
                <a:solidFill>
                  <a:schemeClr val="tx1">
                    <a:lumMod val="75000"/>
                    <a:lumOff val="25000"/>
                  </a:schemeClr>
                </a:solidFill>
              </a:rPr>
              <a:t>behavioral emergency</a:t>
            </a:r>
          </a:p>
          <a:p>
            <a:pPr marL="803275" indent="-803275" eaLnBrk="1" fontAlgn="auto" hangingPunct="1">
              <a:spcAft>
                <a:spcPts val="0"/>
              </a:spcAft>
              <a:buFont typeface="Webdings" charset="2"/>
              <a:buNone/>
              <a:defRPr/>
            </a:pPr>
            <a:r>
              <a:rPr lang="en-US" altLang="x-none" sz="2800" b="1" dirty="0">
                <a:solidFill>
                  <a:srgbClr val="D71A21"/>
                </a:solidFill>
                <a:ea typeface="ＭＳ Ｐゴシック" charset="-128"/>
              </a:rPr>
              <a:t>33.2 </a:t>
            </a:r>
            <a:r>
              <a:rPr lang="en-US" altLang="x-none" sz="2800" dirty="0">
                <a:solidFill>
                  <a:schemeClr val="tx1">
                    <a:lumMod val="75000"/>
                    <a:lumOff val="25000"/>
                  </a:schemeClr>
                </a:solidFill>
                <a:ea typeface="ＭＳ Ｐゴシック" charset="-128"/>
              </a:rPr>
              <a:t>Compare and contrast neurosis and psychosis.</a:t>
            </a:r>
          </a:p>
          <a:p>
            <a:pPr marL="803275" indent="-803275" eaLnBrk="1" fontAlgn="auto" hangingPunct="1">
              <a:spcAft>
                <a:spcPts val="0"/>
              </a:spcAft>
              <a:buFont typeface="Webdings" charset="2"/>
              <a:buNone/>
              <a:defRPr/>
            </a:pPr>
            <a:r>
              <a:rPr lang="en-US" altLang="x-none" sz="2800" b="1" dirty="0">
                <a:solidFill>
                  <a:srgbClr val="D71A21"/>
                </a:solidFill>
                <a:ea typeface="ＭＳ Ｐゴシック" charset="-128"/>
              </a:rPr>
              <a:t>33.3 </a:t>
            </a:r>
            <a:r>
              <a:rPr lang="en-US" altLang="x-none" sz="2800" dirty="0">
                <a:solidFill>
                  <a:schemeClr val="tx1">
                    <a:lumMod val="75000"/>
                    <a:lumOff val="25000"/>
                  </a:schemeClr>
                </a:solidFill>
                <a:ea typeface="ＭＳ Ｐゴシック" charset="-128"/>
              </a:rPr>
              <a:t>List and explain four factors that can cause stress or lead a person to behave strangely.</a:t>
            </a:r>
          </a:p>
          <a:p>
            <a:pPr marL="803275" indent="-803275" eaLnBrk="1" fontAlgn="auto" hangingPunct="1">
              <a:spcAft>
                <a:spcPts val="0"/>
              </a:spcAft>
              <a:buFont typeface="Wingdings 3" charset="2"/>
              <a:buNone/>
              <a:defRPr/>
            </a:pPr>
            <a:r>
              <a:rPr lang="en-US" altLang="x-none" sz="2800" b="1" dirty="0">
                <a:solidFill>
                  <a:srgbClr val="D71A21"/>
                </a:solidFill>
                <a:ea typeface="ＭＳ Ｐゴシック" charset="-128"/>
              </a:rPr>
              <a:t>33.4 </a:t>
            </a:r>
            <a:r>
              <a:rPr lang="en-US" altLang="x-none" sz="2800" dirty="0">
                <a:solidFill>
                  <a:schemeClr val="tx1">
                    <a:lumMod val="75000"/>
                    <a:lumOff val="25000"/>
                  </a:schemeClr>
                </a:solidFill>
                <a:ea typeface="ＭＳ Ｐゴシック" charset="-128"/>
              </a:rPr>
              <a:t>List the signs and symptoms of common behavioral emergencies.</a:t>
            </a:r>
          </a:p>
          <a:p>
            <a:pPr marL="803275" indent="-803275" eaLnBrk="1" fontAlgn="auto" hangingPunct="1">
              <a:spcAft>
                <a:spcPts val="0"/>
              </a:spcAft>
              <a:buFont typeface="Wingdings 3" charset="2"/>
              <a:buNone/>
              <a:defRPr/>
            </a:pPr>
            <a:r>
              <a:rPr lang="en-US" altLang="x-none" sz="2800" b="1" dirty="0">
                <a:solidFill>
                  <a:srgbClr val="D71A21"/>
                </a:solidFill>
                <a:ea typeface="ＭＳ Ｐゴシック" charset="-128"/>
              </a:rPr>
              <a:t>33.5 </a:t>
            </a:r>
            <a:r>
              <a:rPr lang="en-US" altLang="x-none" sz="2800" dirty="0">
                <a:solidFill>
                  <a:schemeClr val="tx1">
                    <a:lumMod val="75000"/>
                    <a:lumOff val="25000"/>
                  </a:schemeClr>
                </a:solidFill>
                <a:ea typeface="ＭＳ Ｐゴシック" charset="-128"/>
              </a:rPr>
              <a:t>Identify techniques to help maintain rescuer safety when responding to a behavioral emergency.</a:t>
            </a:r>
          </a:p>
          <a:p>
            <a:pPr marL="803275" indent="-803275" eaLnBrk="1" fontAlgn="auto" hangingPunct="1">
              <a:spcAft>
                <a:spcPts val="0"/>
              </a:spcAft>
              <a:buFont typeface="Wingdings 3" charset="2"/>
              <a:buNone/>
              <a:defRPr/>
            </a:pPr>
            <a:r>
              <a:rPr lang="en-US" altLang="x-none" sz="2800" b="1" dirty="0">
                <a:solidFill>
                  <a:srgbClr val="D71A21"/>
                </a:solidFill>
                <a:ea typeface="ＭＳ Ｐゴシック" charset="-128"/>
              </a:rPr>
              <a:t>33.6 </a:t>
            </a:r>
            <a:r>
              <a:rPr lang="en-US" altLang="x-none" sz="2800" dirty="0">
                <a:solidFill>
                  <a:schemeClr val="tx1">
                    <a:lumMod val="75000"/>
                    <a:lumOff val="25000"/>
                  </a:schemeClr>
                </a:solidFill>
                <a:ea typeface="ＭＳ Ｐゴシック" charset="-128"/>
              </a:rPr>
              <a:t>Describe and demonstrate how to assess a patient with a behavioral emergency.</a:t>
            </a:r>
          </a:p>
          <a:p>
            <a:pPr marL="803275" indent="-803275" eaLnBrk="1" fontAlgn="auto" hangingPunct="1">
              <a:spcAft>
                <a:spcPts val="0"/>
              </a:spcAft>
              <a:buFont typeface="Wingdings 3" charset="2"/>
              <a:buNone/>
              <a:defRPr/>
            </a:pPr>
            <a:r>
              <a:rPr lang="en-US" altLang="x-none" sz="2800" b="1" dirty="0">
                <a:solidFill>
                  <a:srgbClr val="D71A21"/>
                </a:solidFill>
                <a:ea typeface="ＭＳ Ｐゴシック" charset="-128"/>
              </a:rPr>
              <a:t>33.7 </a:t>
            </a:r>
            <a:r>
              <a:rPr lang="en-US" altLang="x-none" sz="2800" dirty="0">
                <a:solidFill>
                  <a:schemeClr val="tx1">
                    <a:lumMod val="75000"/>
                    <a:lumOff val="25000"/>
                  </a:schemeClr>
                </a:solidFill>
                <a:ea typeface="ＭＳ Ｐゴシック" charset="-128"/>
              </a:rPr>
              <a:t>Describe and demonstrate the treatment of a patient with a behavioral emergency.</a:t>
            </a:r>
          </a:p>
          <a:p>
            <a:pPr marL="803275" indent="-803275" eaLnBrk="1" fontAlgn="auto" hangingPunct="1">
              <a:spcAft>
                <a:spcPts val="0"/>
              </a:spcAft>
              <a:buFont typeface="Wingdings 3" charset="2"/>
              <a:buNone/>
              <a:defRPr/>
            </a:pPr>
            <a:r>
              <a:rPr lang="en-US" altLang="x-none" sz="2800" b="1" dirty="0">
                <a:solidFill>
                  <a:srgbClr val="D71A21"/>
                </a:solidFill>
                <a:ea typeface="ＭＳ Ｐゴシック" charset="-128"/>
              </a:rPr>
              <a:t>33.8 </a:t>
            </a:r>
            <a:r>
              <a:rPr lang="en-US" altLang="x-none" sz="2800" dirty="0">
                <a:solidFill>
                  <a:schemeClr val="tx1">
                    <a:lumMod val="75000"/>
                    <a:lumOff val="25000"/>
                  </a:schemeClr>
                </a:solidFill>
                <a:ea typeface="ＭＳ Ｐゴシック" charset="-128"/>
              </a:rPr>
              <a:t>List the indications for restraining a patient.</a:t>
            </a:r>
          </a:p>
          <a:p>
            <a:pPr marL="803275" indent="-803275" eaLnBrk="1" fontAlgn="auto" hangingPunct="1">
              <a:spcAft>
                <a:spcPts val="0"/>
              </a:spcAft>
              <a:buFont typeface="Wingdings 3" charset="2"/>
              <a:buNone/>
              <a:defRPr/>
            </a:pPr>
            <a:r>
              <a:rPr lang="en-US" altLang="x-none" sz="2800" b="1" dirty="0">
                <a:solidFill>
                  <a:srgbClr val="D71A21"/>
                </a:solidFill>
                <a:ea typeface="ＭＳ Ｐゴシック" charset="-128"/>
              </a:rPr>
              <a:t>33.9 </a:t>
            </a:r>
            <a:r>
              <a:rPr lang="en-US" altLang="x-none" sz="2800" dirty="0">
                <a:solidFill>
                  <a:schemeClr val="tx1">
                    <a:lumMod val="75000"/>
                    <a:lumOff val="25000"/>
                  </a:schemeClr>
                </a:solidFill>
                <a:ea typeface="ＭＳ Ｐゴシック" charset="-128"/>
              </a:rPr>
              <a:t>Describe and demonstrate how to properly restrain a patient.</a:t>
            </a:r>
          </a:p>
          <a:p>
            <a:pPr marL="803275" indent="-803275" eaLnBrk="1" fontAlgn="auto" hangingPunct="1">
              <a:spcAft>
                <a:spcPts val="0"/>
              </a:spcAft>
              <a:buFont typeface="Wingdings 3" charset="2"/>
              <a:buNone/>
              <a:defRPr/>
            </a:pPr>
            <a:r>
              <a:rPr lang="en-US" altLang="x-none" sz="2800" b="1" dirty="0">
                <a:solidFill>
                  <a:srgbClr val="D71A21"/>
                </a:solidFill>
                <a:ea typeface="ＭＳ Ｐゴシック" charset="-128"/>
              </a:rPr>
              <a:t>33.10 </a:t>
            </a:r>
            <a:r>
              <a:rPr lang="en-US" altLang="x-none" sz="2800" dirty="0">
                <a:solidFill>
                  <a:schemeClr val="tx1">
                    <a:lumMod val="75000"/>
                    <a:lumOff val="25000"/>
                  </a:schemeClr>
                </a:solidFill>
                <a:ea typeface="ＭＳ Ｐゴシック" charset="-128"/>
              </a:rPr>
              <a:t>List the five phases of the </a:t>
            </a:r>
            <a:r>
              <a:rPr lang="en-US" altLang="x-none" sz="2800" dirty="0" err="1">
                <a:solidFill>
                  <a:schemeClr val="tx1">
                    <a:lumMod val="75000"/>
                    <a:lumOff val="25000"/>
                  </a:schemeClr>
                </a:solidFill>
                <a:ea typeface="ＭＳ Ｐゴシック" charset="-128"/>
              </a:rPr>
              <a:t>Kübler</a:t>
            </a:r>
            <a:r>
              <a:rPr lang="en-US" altLang="x-none" sz="2800" dirty="0">
                <a:solidFill>
                  <a:schemeClr val="tx1">
                    <a:lumMod val="75000"/>
                    <a:lumOff val="25000"/>
                  </a:schemeClr>
                </a:solidFill>
                <a:ea typeface="ＭＳ Ｐゴシック" charset="-128"/>
              </a:rPr>
              <a:t>-Ross grieving process.</a:t>
            </a:r>
          </a:p>
          <a:p>
            <a:pPr marL="803275" indent="-803275" eaLnBrk="1" fontAlgn="auto" hangingPunct="1">
              <a:spcAft>
                <a:spcPts val="0"/>
              </a:spcAft>
              <a:buFont typeface="Wingdings 3" charset="2"/>
              <a:buNone/>
              <a:defRPr/>
            </a:pPr>
            <a:endParaRPr lang="en-US" altLang="x-none" sz="2800" dirty="0">
              <a:solidFill>
                <a:schemeClr val="tx1">
                  <a:lumMod val="75000"/>
                  <a:lumOff val="25000"/>
                </a:schemeClr>
              </a:solidFill>
              <a:ea typeface="ＭＳ Ｐゴシック" charset="-128"/>
            </a:endParaRPr>
          </a:p>
          <a:p>
            <a:pPr marL="803275" indent="-803275" eaLnBrk="1" fontAlgn="auto" hangingPunct="1">
              <a:spcAft>
                <a:spcPts val="0"/>
              </a:spcAft>
              <a:buFont typeface="Webdings" charset="2"/>
              <a:buNone/>
              <a:defRPr/>
            </a:pPr>
            <a:endParaRPr lang="en-US" altLang="x-none" sz="2800" dirty="0">
              <a:solidFill>
                <a:schemeClr val="tx1">
                  <a:lumMod val="75000"/>
                  <a:lumOff val="25000"/>
                </a:schemeClr>
              </a:solidFill>
              <a:ea typeface="ＭＳ Ｐゴシック" charset="-128"/>
            </a:endParaRPr>
          </a:p>
        </p:txBody>
      </p:sp>
      <p:pic>
        <p:nvPicPr>
          <p:cNvPr id="2" name="Recorded Sound">
            <a:hlinkClick r:id="" action="ppaction://media"/>
            <a:extLst>
              <a:ext uri="{FF2B5EF4-FFF2-40B4-BE49-F238E27FC236}">
                <a16:creationId xmlns:a16="http://schemas.microsoft.com/office/drawing/2014/main" id="{4B8FF29F-0525-4671-97B4-A236DC487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7400" y="100676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13337777-7355-4651-B4ED-D2CA09C75D84}"/>
              </a:ext>
            </a:extLst>
          </p:cNvPr>
          <p:cNvSpPr>
            <a:spLocks noGrp="1" noChangeArrowheads="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Topics</a:t>
            </a:r>
          </a:p>
        </p:txBody>
      </p:sp>
      <p:sp>
        <p:nvSpPr>
          <p:cNvPr id="36866" name="Rectangle 3">
            <a:extLst>
              <a:ext uri="{FF2B5EF4-FFF2-40B4-BE49-F238E27FC236}">
                <a16:creationId xmlns:a16="http://schemas.microsoft.com/office/drawing/2014/main" id="{F7197836-DEA1-415B-B7A3-8FC9614CC366}"/>
              </a:ext>
            </a:extLst>
          </p:cNvPr>
          <p:cNvSpPr>
            <a:spLocks noGrp="1" noChangeArrowheads="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Common Behavioral Emergencies</a:t>
            </a:r>
          </a:p>
          <a:p>
            <a:pPr eaLnBrk="1" hangingPunct="1"/>
            <a:r>
              <a:rPr lang="en-US" altLang="en-US">
                <a:ea typeface="ＭＳ Ｐゴシック" panose="020B0600070205080204" pitchFamily="34" charset="-128"/>
              </a:rPr>
              <a:t>Death and Grief</a:t>
            </a:r>
          </a:p>
          <a:p>
            <a:pPr eaLnBrk="1" hangingPunct="1"/>
            <a:r>
              <a:rPr lang="en-US" altLang="en-US">
                <a:ea typeface="ＭＳ Ｐゴシック" panose="020B0600070205080204" pitchFamily="34" charset="-128"/>
              </a:rPr>
              <a:t>Assessment</a:t>
            </a:r>
          </a:p>
          <a:p>
            <a:pPr eaLnBrk="1" hangingPunct="1"/>
            <a:r>
              <a:rPr lang="en-US" altLang="en-US">
                <a:ea typeface="ＭＳ Ｐゴシック" panose="020B0600070205080204" pitchFamily="34" charset="-128"/>
              </a:rPr>
              <a:t>Management</a:t>
            </a:r>
          </a:p>
          <a:p>
            <a:pPr eaLnBrk="1" hangingPunct="1"/>
            <a:r>
              <a:rPr lang="en-US" altLang="en-US">
                <a:ea typeface="ＭＳ Ｐゴシック" panose="020B0600070205080204" pitchFamily="34" charset="-128"/>
              </a:rPr>
              <a:t>Chapter Summary </a:t>
            </a:r>
          </a:p>
          <a:p>
            <a:pPr eaLnBrk="1" hangingPunct="1"/>
            <a:endParaRPr lang="en-US" altLang="en-US">
              <a:ea typeface="ＭＳ Ｐゴシック" panose="020B0600070205080204" pitchFamily="34" charset="-128"/>
            </a:endParaRPr>
          </a:p>
        </p:txBody>
      </p:sp>
      <p:pic>
        <p:nvPicPr>
          <p:cNvPr id="2" name="Recorded Sound">
            <a:hlinkClick r:id="" action="ppaction://media"/>
            <a:extLst>
              <a:ext uri="{FF2B5EF4-FFF2-40B4-BE49-F238E27FC236}">
                <a16:creationId xmlns:a16="http://schemas.microsoft.com/office/drawing/2014/main" id="{59701D15-8453-4528-B3CC-DF8B43E91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8580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48F3080A-7DD0-4A8C-BE39-0EF53C9930D5}"/>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Continuum of Responses</a:t>
            </a:r>
          </a:p>
        </p:txBody>
      </p:sp>
      <p:pic>
        <p:nvPicPr>
          <p:cNvPr id="38914" name="AAENPFO0.jpg">
            <a:extLst>
              <a:ext uri="{FF2B5EF4-FFF2-40B4-BE49-F238E27FC236}">
                <a16:creationId xmlns:a16="http://schemas.microsoft.com/office/drawing/2014/main" id="{5401C544-485A-4814-A1DA-9AEC56A939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1524000"/>
            <a:ext cx="75819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7E13BF7A-D165-4F60-853A-8700D1A123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65203" y="1524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D75925-D9FA-4FF1-BF87-A13F5C0B9AC5}"/>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Anatomy and Physiology</a:t>
            </a:r>
          </a:p>
        </p:txBody>
      </p:sp>
      <p:sp>
        <p:nvSpPr>
          <p:cNvPr id="22530" name="Content Placeholder 2">
            <a:extLst>
              <a:ext uri="{FF2B5EF4-FFF2-40B4-BE49-F238E27FC236}">
                <a16:creationId xmlns:a16="http://schemas.microsoft.com/office/drawing/2014/main" id="{49C55080-7697-4E12-A295-1938CAAA31DC}"/>
              </a:ext>
            </a:extLst>
          </p:cNvPr>
          <p:cNvSpPr>
            <a:spLocks noGrp="1"/>
          </p:cNvSpPr>
          <p:nvPr>
            <p:ph idx="1"/>
          </p:nvPr>
        </p:nvSpPr>
        <p:spPr>
          <a:xfrm>
            <a:off x="1943100" y="2133600"/>
            <a:ext cx="6591300" cy="3778250"/>
          </a:xfrm>
        </p:spPr>
        <p:txBody>
          <a:bodyPr/>
          <a:lstStyle/>
          <a:p>
            <a:pPr eaLnBrk="1" hangingPunct="1">
              <a:buFont typeface="Wingdings 3" charset="2"/>
              <a:buChar char=""/>
              <a:defRPr/>
            </a:pPr>
            <a:r>
              <a:rPr lang="en-US" altLang="x-none" dirty="0">
                <a:ea typeface="ＭＳ Ｐゴシック" charset="-128"/>
              </a:rPr>
              <a:t>Brain is responsible for homeostasis.</a:t>
            </a:r>
          </a:p>
          <a:p>
            <a:pPr eaLnBrk="1" hangingPunct="1">
              <a:buFont typeface="Wingdings 3" charset="2"/>
              <a:buChar char=""/>
              <a:defRPr/>
            </a:pPr>
            <a:r>
              <a:rPr lang="en-US" altLang="x-none" dirty="0">
                <a:ea typeface="ＭＳ Ｐゴシック" charset="-128"/>
              </a:rPr>
              <a:t>Stress is a response to demands/ pressures (fight or flight)</a:t>
            </a:r>
          </a:p>
          <a:p>
            <a:pPr marL="342900" lvl="1" indent="-342900" eaLnBrk="1" hangingPunct="1">
              <a:buFont typeface="Wingdings 3" charset="2"/>
              <a:buChar char=""/>
              <a:defRPr/>
            </a:pPr>
            <a:r>
              <a:rPr lang="en-US" altLang="x-none" dirty="0">
                <a:ea typeface="ＭＳ Ｐゴシック" charset="-128"/>
              </a:rPr>
              <a:t>Structural abnormalities or chemical imbalances may alter perception of reality.</a:t>
            </a:r>
          </a:p>
          <a:p>
            <a:pPr lvl="1" eaLnBrk="1" hangingPunct="1">
              <a:buFont typeface="Wingdings 3" charset="2"/>
              <a:buChar char=""/>
              <a:defRPr/>
            </a:pPr>
            <a:r>
              <a:rPr lang="en-US" altLang="x-none" dirty="0"/>
              <a:t>Responses occur throughout the body</a:t>
            </a:r>
          </a:p>
          <a:p>
            <a:pPr lvl="1" eaLnBrk="1" hangingPunct="1">
              <a:buFont typeface="Wingdings 3" charset="2"/>
              <a:buChar char=""/>
              <a:defRPr/>
            </a:pPr>
            <a:r>
              <a:rPr lang="en-US" altLang="x-none" dirty="0"/>
              <a:t>Some stress is normal; too much or prolonged can cause imbalance /altered mental processes and abnormal behavior.</a:t>
            </a:r>
          </a:p>
        </p:txBody>
      </p:sp>
      <p:pic>
        <p:nvPicPr>
          <p:cNvPr id="4" name="Recorded Sound">
            <a:hlinkClick r:id="" action="ppaction://media"/>
            <a:extLst>
              <a:ext uri="{FF2B5EF4-FFF2-40B4-BE49-F238E27FC236}">
                <a16:creationId xmlns:a16="http://schemas.microsoft.com/office/drawing/2014/main" id="{62D9139E-1636-40EA-87AF-0B42FB3B7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1397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9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388CCEA-59A8-44FD-ABA8-7DABFE240E58}"/>
              </a:ext>
            </a:extLst>
          </p:cNvPr>
          <p:cNvSpPr>
            <a:spLocks noGrp="1"/>
          </p:cNvSpPr>
          <p:nvPr>
            <p:ph type="title"/>
          </p:nvPr>
        </p:nvSpPr>
        <p:spPr>
          <a:xfrm>
            <a:off x="1944688" y="623888"/>
            <a:ext cx="6589712" cy="1281112"/>
          </a:xfrm>
        </p:spPr>
        <p:txBody>
          <a:bodyPr/>
          <a:lstStyle/>
          <a:p>
            <a:pPr eaLnBrk="1" hangingPunct="1"/>
            <a:r>
              <a:rPr lang="en-US" altLang="en-US">
                <a:ea typeface="ＭＳ Ｐゴシック" panose="020B0600070205080204" pitchFamily="34" charset="-128"/>
              </a:rPr>
              <a:t>Common Behavioral Emergencies</a:t>
            </a:r>
          </a:p>
        </p:txBody>
      </p:sp>
      <p:sp>
        <p:nvSpPr>
          <p:cNvPr id="43010" name="Content Placeholder 2">
            <a:extLst>
              <a:ext uri="{FF2B5EF4-FFF2-40B4-BE49-F238E27FC236}">
                <a16:creationId xmlns:a16="http://schemas.microsoft.com/office/drawing/2014/main" id="{3871667D-B006-4076-946D-AB3B87BE7DC5}"/>
              </a:ext>
            </a:extLst>
          </p:cNvPr>
          <p:cNvSpPr>
            <a:spLocks noGrp="1"/>
          </p:cNvSpPr>
          <p:nvPr>
            <p:ph idx="1"/>
          </p:nvPr>
        </p:nvSpPr>
        <p:spPr>
          <a:xfrm>
            <a:off x="1943100" y="2133600"/>
            <a:ext cx="6591300" cy="3778250"/>
          </a:xfrm>
        </p:spPr>
        <p:txBody>
          <a:bodyPr/>
          <a:lstStyle/>
          <a:p>
            <a:pPr eaLnBrk="1" hangingPunct="1"/>
            <a:r>
              <a:rPr lang="en-US" altLang="en-US">
                <a:ea typeface="ＭＳ Ｐゴシック" panose="020B0600070205080204" pitchFamily="34" charset="-128"/>
              </a:rPr>
              <a:t>Medical disorders:</a:t>
            </a:r>
          </a:p>
          <a:p>
            <a:pPr lvl="1" eaLnBrk="1" hangingPunct="1"/>
            <a:r>
              <a:rPr lang="en-US" altLang="en-US"/>
              <a:t>Hypoxia and hypoglycemia </a:t>
            </a:r>
          </a:p>
          <a:p>
            <a:pPr eaLnBrk="1" hangingPunct="1"/>
            <a:r>
              <a:rPr lang="en-US" altLang="en-US">
                <a:ea typeface="ＭＳ Ｐゴシック" panose="020B0600070205080204" pitchFamily="34" charset="-128"/>
              </a:rPr>
              <a:t>Chemical exposures:</a:t>
            </a:r>
          </a:p>
          <a:p>
            <a:pPr lvl="1" eaLnBrk="1" hangingPunct="1"/>
            <a:r>
              <a:rPr lang="en-US" altLang="en-US"/>
              <a:t>Alcohol and drugs</a:t>
            </a:r>
          </a:p>
          <a:p>
            <a:pPr eaLnBrk="1" hangingPunct="1"/>
            <a:r>
              <a:rPr lang="en-US" altLang="en-US">
                <a:ea typeface="ＭＳ Ｐゴシック" panose="020B0600070205080204" pitchFamily="34" charset="-128"/>
              </a:rPr>
              <a:t>Trauma:</a:t>
            </a:r>
          </a:p>
          <a:p>
            <a:pPr lvl="1" eaLnBrk="1" hangingPunct="1"/>
            <a:r>
              <a:rPr lang="en-US" altLang="en-US"/>
              <a:t>Brain injury/hypoxia</a:t>
            </a:r>
          </a:p>
          <a:p>
            <a:pPr eaLnBrk="1" hangingPunct="1"/>
            <a:r>
              <a:rPr lang="en-US" altLang="en-US">
                <a:ea typeface="ＭＳ Ｐゴシック" panose="020B0600070205080204" pitchFamily="34" charset="-128"/>
              </a:rPr>
              <a:t>Behavioral conditions:</a:t>
            </a:r>
          </a:p>
          <a:p>
            <a:pPr lvl="1" eaLnBrk="1" hangingPunct="1"/>
            <a:r>
              <a:rPr lang="en-US" altLang="en-US"/>
              <a:t>Neurosis and psychosis</a:t>
            </a:r>
          </a:p>
        </p:txBody>
      </p:sp>
      <p:pic>
        <p:nvPicPr>
          <p:cNvPr id="2" name="Recorded Sound">
            <a:hlinkClick r:id="" action="ppaction://media"/>
            <a:extLst>
              <a:ext uri="{FF2B5EF4-FFF2-40B4-BE49-F238E27FC236}">
                <a16:creationId xmlns:a16="http://schemas.microsoft.com/office/drawing/2014/main" id="{02460BAF-4F15-43B2-8BD6-091C4A3A06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4712" y="1264444"/>
            <a:ext cx="406400" cy="406400"/>
          </a:xfrm>
          <a:prstGeom prst="rect">
            <a:avLst/>
          </a:prstGeom>
        </p:spPr>
      </p:pic>
      <p:pic>
        <p:nvPicPr>
          <p:cNvPr id="3" name="Recorded Sound">
            <a:hlinkClick r:id="" action="ppaction://media"/>
            <a:extLst>
              <a:ext uri="{FF2B5EF4-FFF2-40B4-BE49-F238E27FC236}">
                <a16:creationId xmlns:a16="http://schemas.microsoft.com/office/drawing/2014/main" id="{C10155A7-747B-4C77-AE68-069CC7F7F96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35824" y="25582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5511</TotalTime>
  <Words>389</Words>
  <Application>Microsoft Macintosh PowerPoint</Application>
  <PresentationFormat>On-screen Show (4:3)</PresentationFormat>
  <Paragraphs>49</Paragraphs>
  <Slides>6</Slides>
  <Notes>6</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Arial</vt:lpstr>
      <vt:lpstr>Calibri</vt:lpstr>
      <vt:lpstr>Century Gothic</vt:lpstr>
      <vt:lpstr>Webdings</vt:lpstr>
      <vt:lpstr>Wingdings 3</vt:lpstr>
      <vt:lpstr>Custom Design</vt:lpstr>
      <vt:lpstr>Wisp</vt:lpstr>
      <vt:lpstr>Chapter 33</vt:lpstr>
      <vt:lpstr>Objectives</vt:lpstr>
      <vt:lpstr>Topics</vt:lpstr>
      <vt:lpstr>Continuum of Responses</vt:lpstr>
      <vt:lpstr>Anatomy and Physiology</vt:lpstr>
      <vt:lpstr>Common Behavioral Emergencies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MMS</dc:creator>
  <cp:lastModifiedBy>Daley, Caroline</cp:lastModifiedBy>
  <cp:revision>346</cp:revision>
  <dcterms:created xsi:type="dcterms:W3CDTF">2009-11-13T17:07:06Z</dcterms:created>
  <dcterms:modified xsi:type="dcterms:W3CDTF">2019-11-15T13:49:00Z</dcterms:modified>
</cp:coreProperties>
</file>