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8433D-F1EC-6545-843A-F4F0DF366132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4097E-18A1-6344-B4B6-2C04F8C8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4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4097E-18A1-6344-B4B6-2C04F8C8CB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7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9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5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9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5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5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3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1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5405-E20F-A84E-9659-A19AB95D69EE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4029-0C31-F648-B036-867021442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Outdoor Adaptive Athletes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an increasing number of adaptive athletes and its great!</a:t>
            </a:r>
          </a:p>
          <a:p>
            <a:r>
              <a:rPr lang="en-US" dirty="0" smtClean="0"/>
              <a:t>It is crucial to be respectful and use the basics of good communication</a:t>
            </a:r>
          </a:p>
          <a:p>
            <a:r>
              <a:rPr lang="en-US" dirty="0" smtClean="0"/>
              <a:t>Speak to the athlete and not the disability</a:t>
            </a:r>
          </a:p>
          <a:p>
            <a:r>
              <a:rPr lang="en-US" dirty="0" smtClean="0"/>
              <a:t>Life-threatening </a:t>
            </a:r>
            <a:r>
              <a:rPr lang="en-US" dirty="0"/>
              <a:t>e</a:t>
            </a:r>
            <a:r>
              <a:rPr lang="en-US" dirty="0" smtClean="0"/>
              <a:t>mergencies are no more common than among any other group</a:t>
            </a:r>
          </a:p>
          <a:p>
            <a:r>
              <a:rPr lang="en-US" dirty="0" smtClean="0"/>
              <a:t>Thus our goal is to have the best understanding in order to give the best care!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9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many different forms</a:t>
            </a:r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4248150"/>
            <a:ext cx="3314324" cy="1879600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48" y="1454150"/>
            <a:ext cx="3390900" cy="2400300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50" y="3194050"/>
            <a:ext cx="2996298" cy="1993900"/>
          </a:xfrm>
          <a:prstGeom prst="rect">
            <a:avLst/>
          </a:prstGeom>
        </p:spPr>
      </p:pic>
      <p:pic>
        <p:nvPicPr>
          <p:cNvPr id="8" name="Picture 7" descr="86491418-56a87eae3df78cf7729e576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541" y="4394200"/>
            <a:ext cx="2723509" cy="18161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 descr="1a038d6fc9e276a2f6de7b2191cec411--adaptive-sports-wheelchair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01" y="1530350"/>
            <a:ext cx="3098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3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are crucial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Disability</a:t>
            </a:r>
            <a:r>
              <a:rPr lang="en-US" dirty="0" smtClean="0"/>
              <a:t>: The best and appropriate term for a condition that impairs normal function or daily activities.</a:t>
            </a:r>
          </a:p>
          <a:p>
            <a:r>
              <a:rPr lang="en-US" b="1" dirty="0" smtClean="0"/>
              <a:t>Impairment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Any loss or limitation of physical or intellectual function </a:t>
            </a:r>
            <a:r>
              <a:rPr lang="en-US" i="1" dirty="0" smtClean="0"/>
              <a:t>(not necessarily a disability)</a:t>
            </a:r>
          </a:p>
          <a:p>
            <a:r>
              <a:rPr lang="en-US" b="1" dirty="0" smtClean="0"/>
              <a:t>Handicap</a:t>
            </a:r>
            <a:r>
              <a:rPr lang="en-US" dirty="0" smtClean="0"/>
              <a:t>: A condition that impairs normal physical or intellectual function </a:t>
            </a:r>
            <a:r>
              <a:rPr lang="en-US" i="1" dirty="0" smtClean="0"/>
              <a:t>(less desirable)</a:t>
            </a:r>
          </a:p>
          <a:p>
            <a:r>
              <a:rPr lang="en-US" b="1" dirty="0" smtClean="0"/>
              <a:t>Adaptive Athlete</a:t>
            </a:r>
            <a:r>
              <a:rPr lang="en-US" dirty="0" smtClean="0"/>
              <a:t>: A person with a physical or intellectual disability who participates in a 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4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6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Intellectual</a:t>
            </a:r>
          </a:p>
          <a:p>
            <a:pPr lvl="1"/>
            <a:r>
              <a:rPr lang="en-US" dirty="0" smtClean="0"/>
              <a:t>ADD</a:t>
            </a:r>
          </a:p>
          <a:p>
            <a:pPr lvl="1"/>
            <a:r>
              <a:rPr lang="en-US" dirty="0" smtClean="0"/>
              <a:t>Dyslexia</a:t>
            </a:r>
          </a:p>
          <a:p>
            <a:pPr lvl="1"/>
            <a:r>
              <a:rPr lang="en-US" dirty="0" smtClean="0"/>
              <a:t>Autism Spectrum disorders- </a:t>
            </a:r>
            <a:r>
              <a:rPr lang="en-US" dirty="0" smtClean="0"/>
              <a:t>Wide array of </a:t>
            </a:r>
            <a:r>
              <a:rPr lang="en-US" dirty="0"/>
              <a:t>d</a:t>
            </a:r>
            <a:r>
              <a:rPr lang="en-US" dirty="0" smtClean="0"/>
              <a:t>evelopmental </a:t>
            </a:r>
            <a:r>
              <a:rPr lang="en-US" dirty="0" err="1" smtClean="0"/>
              <a:t>disabilies</a:t>
            </a:r>
            <a:endParaRPr lang="en-US" dirty="0" smtClean="0"/>
          </a:p>
          <a:p>
            <a:r>
              <a:rPr lang="en-US" dirty="0" smtClean="0"/>
              <a:t>Cognitive</a:t>
            </a:r>
          </a:p>
          <a:p>
            <a:pPr lvl="1"/>
            <a:r>
              <a:rPr lang="en-US" dirty="0" smtClean="0"/>
              <a:t>Autonomic Dysfunction- affects nervous system and everyone differently</a:t>
            </a:r>
          </a:p>
          <a:p>
            <a:pPr lvl="1"/>
            <a:r>
              <a:rPr lang="en-US" dirty="0" smtClean="0"/>
              <a:t>Mental Illness- Schizophrenia and manic-depressive disorder are examples</a:t>
            </a:r>
          </a:p>
          <a:p>
            <a:r>
              <a:rPr lang="en-US" dirty="0" smtClean="0"/>
              <a:t>Intellectual Difficulties- examples</a:t>
            </a:r>
          </a:p>
          <a:p>
            <a:pPr lvl="1"/>
            <a:r>
              <a:rPr lang="en-US" dirty="0" smtClean="0"/>
              <a:t>Down Syndrome is both intellectual and physical</a:t>
            </a:r>
          </a:p>
          <a:p>
            <a:pPr lvl="1"/>
            <a:r>
              <a:rPr lang="en-US" dirty="0" smtClean="0"/>
              <a:t>Fetal Alcohol Syndrome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All need tremendous kindness and understanding.  They can be frightened or disoriented from the unusual surroundings.  Always try to communicate in the same manor.  </a:t>
            </a:r>
            <a:r>
              <a:rPr lang="en-US" u="sng" dirty="0" smtClean="0"/>
              <a:t>A caretaker can be very helpful to assist with communication.</a:t>
            </a:r>
            <a:endParaRPr lang="en-US" u="sng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081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Visual Impairment- often will be skiing or riding with a guide</a:t>
            </a:r>
          </a:p>
          <a:p>
            <a:r>
              <a:rPr lang="en-US" dirty="0" err="1" smtClean="0"/>
              <a:t>Amuputee</a:t>
            </a:r>
            <a:endParaRPr lang="en-US" dirty="0" smtClean="0"/>
          </a:p>
          <a:p>
            <a:r>
              <a:rPr lang="en-US" dirty="0" smtClean="0"/>
              <a:t>Paraplegics do not have use of their legs</a:t>
            </a:r>
          </a:p>
          <a:p>
            <a:r>
              <a:rPr lang="en-US" dirty="0" smtClean="0"/>
              <a:t>Quadriplegics refer to all 4 extremities</a:t>
            </a:r>
          </a:p>
          <a:p>
            <a:r>
              <a:rPr lang="en-US" dirty="0" smtClean="0"/>
              <a:t>Autonomic </a:t>
            </a:r>
            <a:r>
              <a:rPr lang="en-US" dirty="0" err="1" smtClean="0"/>
              <a:t>Dysreflexia</a:t>
            </a:r>
            <a:r>
              <a:rPr lang="en-US" dirty="0" smtClean="0"/>
              <a:t> from a spinal cord injury is abnormal function of the nervous system- Medical Emergency  </a:t>
            </a:r>
          </a:p>
          <a:p>
            <a:r>
              <a:rPr lang="en-US" dirty="0" smtClean="0"/>
              <a:t>Patients might have an </a:t>
            </a:r>
            <a:r>
              <a:rPr lang="en-US" dirty="0" err="1" smtClean="0"/>
              <a:t>Ostomy</a:t>
            </a:r>
            <a:r>
              <a:rPr lang="en-US" dirty="0" smtClean="0"/>
              <a:t> bag for poop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1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Continiued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Cerebral Palsy</a:t>
            </a:r>
          </a:p>
          <a:p>
            <a:r>
              <a:rPr lang="en-US" dirty="0" smtClean="0"/>
              <a:t>Multiple Sclerosis</a:t>
            </a:r>
          </a:p>
          <a:p>
            <a:r>
              <a:rPr lang="en-US" dirty="0" err="1" smtClean="0"/>
              <a:t>Spina</a:t>
            </a:r>
            <a:r>
              <a:rPr lang="en-US" dirty="0" smtClean="0"/>
              <a:t> Bifida</a:t>
            </a:r>
          </a:p>
          <a:p>
            <a:r>
              <a:rPr lang="en-US" dirty="0" smtClean="0"/>
              <a:t>Multiple dystrophies</a:t>
            </a:r>
          </a:p>
          <a:p>
            <a:r>
              <a:rPr lang="en-US" dirty="0" smtClean="0"/>
              <a:t>And others</a:t>
            </a:r>
            <a:r>
              <a:rPr lang="is-IS" dirty="0" smtClean="0"/>
              <a:t>… just memorize these from the book and it will help you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Sit skis and out riggers are really expensive so be careful!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If you want to know how much they cost ask Cole</a:t>
            </a:r>
            <a:endParaRPr lang="en-US" dirty="0" smtClean="0"/>
          </a:p>
          <a:p>
            <a:r>
              <a:rPr lang="en-US" dirty="0" smtClean="0"/>
              <a:t>There are also prosthetics with some being sport specific</a:t>
            </a:r>
          </a:p>
          <a:p>
            <a:r>
              <a:rPr lang="en-US" dirty="0" smtClean="0"/>
              <a:t>Wheel chairs with or without motors and canes/crutches</a:t>
            </a:r>
          </a:p>
          <a:p>
            <a:r>
              <a:rPr lang="en-US" dirty="0" smtClean="0"/>
              <a:t>Guide Dogs</a:t>
            </a:r>
          </a:p>
          <a:p>
            <a:r>
              <a:rPr lang="en-US" dirty="0" smtClean="0"/>
              <a:t>Guides for skiing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josh-dueck-58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00" y="4419600"/>
            <a:ext cx="3657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9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 Skis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Mono Ski </a:t>
            </a:r>
          </a:p>
          <a:p>
            <a:pPr marL="0" indent="0">
              <a:buNone/>
            </a:pPr>
            <a:r>
              <a:rPr lang="en-US" dirty="0" smtClean="0"/>
              <a:t>and bi-ski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Every time they get on and off a chairlift someone must attach a safety strap to the back of the chair</a:t>
            </a:r>
          </a:p>
          <a:p>
            <a:r>
              <a:rPr lang="en-US" dirty="0" smtClean="0"/>
              <a:t>A three tracker is standing with one ski and two outriggers </a:t>
            </a:r>
            <a:endParaRPr lang="en-US" dirty="0"/>
          </a:p>
        </p:txBody>
      </p:sp>
      <p:pic>
        <p:nvPicPr>
          <p:cNvPr id="4" name="Picture 3" descr="141210jk-noram01-067-980x4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1600200"/>
            <a:ext cx="5702300" cy="261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will be unique challenges and the physical exam might require modification</a:t>
            </a:r>
          </a:p>
          <a:p>
            <a:r>
              <a:rPr lang="en-US" dirty="0" smtClean="0"/>
              <a:t>Principals are essentially the same</a:t>
            </a:r>
          </a:p>
          <a:p>
            <a:r>
              <a:rPr lang="en-US" dirty="0" smtClean="0"/>
              <a:t>Good Communication is paramount</a:t>
            </a:r>
          </a:p>
          <a:p>
            <a:r>
              <a:rPr lang="en-US" dirty="0" smtClean="0"/>
              <a:t>Speak directly to them and acknowledge that you may not be familiar with their specific impairments</a:t>
            </a:r>
          </a:p>
          <a:p>
            <a:r>
              <a:rPr lang="en-US" dirty="0" smtClean="0"/>
              <a:t>Again family members or guides can be very helpful</a:t>
            </a:r>
          </a:p>
        </p:txBody>
      </p:sp>
    </p:spTree>
    <p:extLst>
      <p:ext uri="{BB962C8B-B14F-4D97-AF65-F5344CB8AC3E}">
        <p14:creationId xmlns:p14="http://schemas.microsoft.com/office/powerpoint/2010/main" val="101056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408</Words>
  <Application>Microsoft Macintosh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Outdoor Adaptive Athletes</vt:lpstr>
      <vt:lpstr>There are many different forms</vt:lpstr>
      <vt:lpstr>Words are crucial</vt:lpstr>
      <vt:lpstr>Common Disabilities</vt:lpstr>
      <vt:lpstr>Physical Disabilities</vt:lpstr>
      <vt:lpstr>Continiued</vt:lpstr>
      <vt:lpstr>Adaptive Equipment</vt:lpstr>
      <vt:lpstr>Sit Skis</vt:lpstr>
      <vt:lpstr>Assessment and Management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Adaptive Athletes</dc:title>
  <dc:creator>Kye Moffat</dc:creator>
  <cp:lastModifiedBy>Kye Moffat</cp:lastModifiedBy>
  <cp:revision>5</cp:revision>
  <dcterms:created xsi:type="dcterms:W3CDTF">2017-11-26T21:46:16Z</dcterms:created>
  <dcterms:modified xsi:type="dcterms:W3CDTF">2017-11-26T22:34:29Z</dcterms:modified>
</cp:coreProperties>
</file>