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evor Hopkins" initials="TH" lastIdx="1" clrIdx="0">
    <p:extLst>
      <p:ext uri="{19B8F6BF-5375-455C-9EA6-DF929625EA0E}">
        <p15:presenceInfo xmlns:p15="http://schemas.microsoft.com/office/powerpoint/2012/main" userId="3ed567359f3e09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4125" autoAdjust="0"/>
  </p:normalViewPr>
  <p:slideViewPr>
    <p:cSldViewPr snapToGrid="0">
      <p:cViewPr varScale="1">
        <p:scale>
          <a:sx n="80" d="100"/>
          <a:sy n="80" d="100"/>
        </p:scale>
        <p:origin x="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3T14:56:32.962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A16F-B124-4A5E-B1D0-5E3168872976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7091-B12B-410D-907A-4E6C653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9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Commotio</a:t>
            </a:r>
            <a:r>
              <a:rPr lang="en-US" dirty="0" smtClean="0"/>
              <a:t> </a:t>
            </a:r>
            <a:r>
              <a:rPr lang="en-US" dirty="0" err="1" smtClean="0"/>
              <a:t>cordis</a:t>
            </a:r>
            <a:r>
              <a:rPr lang="en-US" dirty="0" smtClean="0"/>
              <a:t> – blunt force to a child’s chest</a:t>
            </a:r>
            <a:r>
              <a:rPr lang="en-US" baseline="0" dirty="0" smtClean="0"/>
              <a:t> can stop the heart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7091-B12B-410D-907A-4E6C653A9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6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89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9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18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4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3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9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3C2D8B-7D5D-44E6-AACD-F65C2FEE1923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FFBDBC-0777-4A7F-9A80-6C3122395D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95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Chapters 30-31: Pediatric and Geriatric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Trevor Hopkins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5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Same process as normal assessment but with some changes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Consent from parent/caregiver or implied consent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Pediatric assessment triangle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Appearance, Work of Breathing, Circulation to skin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Children experiencing respiratory distress often assume the tripod position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Nasal flaring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 circulation, skin, lips, and palms should be pink and not pale or grey/blue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 the rest of the assessment use the patient’s caregiver as a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2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Vitals for Pediatrics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Pulse: 100-120 bpm (Infants), 80-100 bpm (Children)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Respirations: 25-50 rpm (Infants), 15-30 rpm (Children)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Blood pressure (Systolic/Diastolic): 75-95/75-95 (Infants), 80-100/70-110 (Children)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5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31: Important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Understand the six physiologic changes that occur with aging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Describe the effects of common illnesses and diseases found with geriatric patients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Learn how to best treat and manage a geriatric patient</a:t>
            </a:r>
          </a:p>
        </p:txBody>
      </p:sp>
    </p:spTree>
    <p:extLst>
      <p:ext uri="{BB962C8B-B14F-4D97-AF65-F5344CB8AC3E}">
        <p14:creationId xmlns:p14="http://schemas.microsoft.com/office/powerpoint/2010/main" val="2646890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Neurological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Cardiovascular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Respiratory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Gastrointestinal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Renal Function and Electrolyte Balance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Musculoskeletal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Integumentary and Endocrine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37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Brain cells decrease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By age 85, the brain can be 10 percent lighter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Slower reaction times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Reduced perception of light, sound, and pain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This is important to keep in mind as you assess a geriatric patient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Decreased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93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As the heart ages, the ventricular walls become stiffer/less effective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Heart rate slows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Medications such as beta-blockers may stop seniors’ hearts from producing tachycardia in response to shock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Blood vessels become stiffer due to atherosclerosis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9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Decreased lung elasticity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Decreased vital capacity (maximum amount of air that can be expired following inhalation)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Gag reflex decreases with age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This increases older patients’ risk of aspiration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92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Function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With age, the kidneys become less effective at filtering the blood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Effects of medication typically last longer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With these changes come an altered water balance and electrolyte level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By 65, total body water can decrease by 30%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Geriatric patients are far more susceptible to fluid loss and dehydration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98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Musculoskeletal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Osteoporosis – decreased bone density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Scoliosis – lateral curvature of the spine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Kyphosis – curvature in the thoracic spine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Lordosis – inward curvature of the lumbar spine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More at risk for bone fractures and torn ligaments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30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Integumentary and Endocrine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Skin becomes thinner with less fat content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Predisposes geriatric patients to hypothermia and bruising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Decreased sweat glands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Higher risk of hyperthermia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Half of all individuals over 65 will develop Type 2 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30: Important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4362"/>
            <a:ext cx="10058400" cy="3834731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Understand the physiological differences between children and adults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Describe the signs and symptoms of various pediatric disorders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Understand best practices for providing medical aid to a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51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Geriatric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Altered Mental Status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Hypertension – systolic </a:t>
            </a:r>
            <a:r>
              <a:rPr lang="en-US" dirty="0" err="1" smtClean="0"/>
              <a:t>bp</a:t>
            </a:r>
            <a:r>
              <a:rPr lang="en-US" dirty="0" smtClean="0"/>
              <a:t> over 140 or diastolic </a:t>
            </a:r>
            <a:r>
              <a:rPr lang="en-US" dirty="0" err="1" smtClean="0"/>
              <a:t>bp</a:t>
            </a:r>
            <a:r>
              <a:rPr lang="en-US" dirty="0" smtClean="0"/>
              <a:t> over 90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Myocardial Infarction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Congestive Heart Failure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Syncope - feinting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Stroke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Chronic Obstructive Pulmonary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Older individuals are more likely to be on at least one medication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Polypharmacy – the concurrent us of multiple medications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Medication can significantly effect your assessment findings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Obtaining a thorough SAMPLE medical history is very important when treating a geriatric patient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Drug categories: beta-blockers, calcium-channel blockers, diuretics, blood thinners,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0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Assessing geriatric patients can be very tricky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They do not always present as you would expect to trauma or illness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Common sources of trauma: falls, hip/pelvis fractures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Traumatic brain injury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Decreased brain size increases the chance of TBI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Cervical Spine Injury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 threshold for considering c-spine immobilization is lower for elderly patients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45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Artificial Joints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Patient evaluation may need to be altered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Implantable devices/external ports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Some conditions require that individuals have therapeutic devices attached to their bodies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Pacemakers for example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Malfunctions can lead to serious medical </a:t>
            </a:r>
            <a:r>
              <a:rPr lang="en-US" dirty="0" err="1" smtClean="0"/>
              <a:t>complicaitions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Communication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Speak clearly and directly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Be respectful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52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 assessment and treatment process is no different for geriatric patients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Proper patient management can be more difficult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Complex medical history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Use of different medications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Managing shock and controlling bleeding can take longer and be more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8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&amp; 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Most important anatomic differences between children and adults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Size of the airway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Mechanism of breathing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Head is proportionally larger compared to the body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Greater body surface area leads to faster heat loss</a:t>
            </a:r>
          </a:p>
        </p:txBody>
      </p:sp>
    </p:spTree>
    <p:extLst>
      <p:ext uri="{BB962C8B-B14F-4D97-AF65-F5344CB8AC3E}">
        <p14:creationId xmlns:p14="http://schemas.microsoft.com/office/powerpoint/2010/main" val="95111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stages of human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1. Newborn stage – First 28 days of life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2. Infancy – Lasts from months 2 through 12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3. The toddler stage – From 12 months to 36 months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4. The preschool period – from 3 to 5 years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5. The school-age period – from roughly 6 years old to 13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6. Adolescence – 13 years to 18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2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Pediatric Illnesses: Airway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Croup – inflammation of the larynx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Tonsillitis – inflammation of the tonsils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Foreign-Body Airway Obstruction – items like food/toys lodged in the airway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Bronchiolitis – inflammation of bronchioles due to viral infection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Pneumonia – infection of the lungs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Asthma – constriction of the bronchioles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Epiglottitis – inflammation of the epiglottis (can be life threatening)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7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Children are far more susceptible to respiratory failure than adults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Respiratory muscles are not as fully developed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Labored breathing can exhaust a child and in serious cases lead to cardiac arrest (anoxia)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5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Pediatric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Abdominal Pain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Nausea, Vomiting, Diarrhea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Seizures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Meningitis – a life threatening infection of the membrane covering the spinal cord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Poisoning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Sudden Infant Death Syndrome (SIDS) – unexpected death of a healthy infant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Trauma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Accidental trauma is the leading cause of death in children older than 1 year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Commotio</a:t>
            </a:r>
            <a:r>
              <a:rPr lang="en-US" dirty="0" smtClean="0"/>
              <a:t> </a:t>
            </a:r>
            <a:r>
              <a:rPr lang="en-US" dirty="0" err="1" smtClean="0"/>
              <a:t>Cordis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6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Child abuse – any act, or the failure to act on the part of the caregiver, that results in serious physical or emotional harm or imminent risk of harm to any child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Child neglect – the failure to provide for the shelter, safety, supervision, and nutritional needs of a child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Signs of abuse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Shaken baby syndrome: possibility in the case of a child under 1 years old with a head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4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Shock presents differently in the case of a pediatric patient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They are better at compensating but rapidly enter decompensated shock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Hypovolemic shock is most common among children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Due to dehydration from vomiting, external/internal blood loss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 pint of blood could be up to 30% of a small child’s total blood volume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161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1078</Words>
  <Application>Microsoft Office PowerPoint</Application>
  <PresentationFormat>Widescreen</PresentationFormat>
  <Paragraphs>152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Wingdings</vt:lpstr>
      <vt:lpstr>Retrospect</vt:lpstr>
      <vt:lpstr>Chapters 30-31: Pediatric and Geriatric Patients</vt:lpstr>
      <vt:lpstr>Chapter 30: Important Objectives</vt:lpstr>
      <vt:lpstr>Anatomy &amp; Physiology</vt:lpstr>
      <vt:lpstr>Six stages of human development</vt:lpstr>
      <vt:lpstr>Common Pediatric Illnesses: Airway</vt:lpstr>
      <vt:lpstr>Respiratory Failure</vt:lpstr>
      <vt:lpstr>Other Common Pediatric Complications</vt:lpstr>
      <vt:lpstr>Child Abuse</vt:lpstr>
      <vt:lpstr>Pediatric Shock</vt:lpstr>
      <vt:lpstr>Pediatric Assessment</vt:lpstr>
      <vt:lpstr>Normal Vitals for Pediatrics</vt:lpstr>
      <vt:lpstr>Chapter 31: Important Objectives</vt:lpstr>
      <vt:lpstr>Changes with Age</vt:lpstr>
      <vt:lpstr>Neurological Changes</vt:lpstr>
      <vt:lpstr>Cardiovascular Changes</vt:lpstr>
      <vt:lpstr>Respiratory Changes</vt:lpstr>
      <vt:lpstr>Renal Function Changes</vt:lpstr>
      <vt:lpstr>Musculoskeletal Changes</vt:lpstr>
      <vt:lpstr>Integumentary and Endocrine Changes</vt:lpstr>
      <vt:lpstr>Common Geriatric Illnesses</vt:lpstr>
      <vt:lpstr>Medications</vt:lpstr>
      <vt:lpstr>Trauma Considerations</vt:lpstr>
      <vt:lpstr> Additional Considerations</vt:lpstr>
      <vt:lpstr>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30-31: Pediatric and Geriatric Patients</dc:title>
  <dc:creator>Trevor Hopkins</dc:creator>
  <cp:lastModifiedBy>Trevor Hopkins</cp:lastModifiedBy>
  <cp:revision>25</cp:revision>
  <dcterms:created xsi:type="dcterms:W3CDTF">2019-10-13T18:23:32Z</dcterms:created>
  <dcterms:modified xsi:type="dcterms:W3CDTF">2019-10-13T20:30:21Z</dcterms:modified>
</cp:coreProperties>
</file>