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55c8a418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55c8a418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Body cant pump blood to tissues causing it to back up into major blood vessels and eventually to the heart and other organs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55c8a418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55c8a418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-caused whenever left ventricle is unable to pump blood effectively, causing backup into lungs --&gt;hypoxia (not enough blood getting to tissues), respiratory distress/failure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55c8a418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55c8a418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Ischemia - deficiency in blood supply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Chest pain caused by oxygen demand exceeds available supply (often due to atherosclerosis)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55c8a418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55c8a418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Blood clot can be caused by plaque rupturing and blocking flow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Infarct - when heart tissue becomes oxygen deprived and begins to die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55c8a418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55c8a418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55c8a418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55c8a418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55c8a418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55c8a418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-Pumps blood throughout the body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-Located behind and to the left of the sternum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-4 chambers: Can anyone explain to us how blood moves through the heart? (right side recieves deoxygenated blood, left pumps oxygenated out)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55c8a418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55c8a418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-Carry blood to and from the heart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-3 types of blood vessels: arteries, veins, capillaries (connect arteries and veins/ also the place where the exchange of nutrients, oxygen, and waste occur)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55c8a418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55c8a418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-transports important materials for the function of the body,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55c8a418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55c8a418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of the cardio vascular system failure are due to cardiovascular diseases (most notably atherosclerosis, and coronary artery disease)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55c8a418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55c8a418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-hardening of the arteries (plaque forms along the inner lining of arteries throughout lifetime, restricting flow to tissues)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if this occurs in the coronary arteries, heart may not receive enough blood flow causing parts of muscle to die (can cause heart attack or acute myocardial Infarction)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-Otherwise, this can lead to high blood pressure, heart failure, sudden cardiac death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55c8a418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55c8a418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occur due to atherosclerosis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7" y="0"/>
            <a:ext cx="910338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76" y="135625"/>
            <a:ext cx="4289676" cy="2841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32" y="38100"/>
            <a:ext cx="8957931" cy="50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6823" y="1523871"/>
            <a:ext cx="1571800" cy="2095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711"/>
            <a:ext cx="9143999" cy="5123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01"/>
            <a:ext cx="9143998" cy="514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33"/>
            <a:ext cx="9144002" cy="510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0825" y="190500"/>
            <a:ext cx="35623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1250" y="0"/>
            <a:ext cx="92353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 l="-750" t="2760" r="750" b="-2759"/>
          <a:stretch/>
        </p:blipFill>
        <p:spPr>
          <a:xfrm>
            <a:off x="-69450" y="0"/>
            <a:ext cx="9282902" cy="525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4" y="-79750"/>
            <a:ext cx="911682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"/>
            <a:ext cx="9143999" cy="501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3347" y="832663"/>
            <a:ext cx="1543150" cy="33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725"/>
            <a:ext cx="9143998" cy="5133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48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350"/>
            <a:ext cx="9095134" cy="507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2975" y="1609474"/>
            <a:ext cx="2655848" cy="199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Macintosh PowerPoint</Application>
  <PresentationFormat>On-screen Show (16:9)</PresentationFormat>
  <Paragraphs>18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Daley, Caroline</cp:lastModifiedBy>
  <cp:revision>1</cp:revision>
  <dcterms:modified xsi:type="dcterms:W3CDTF">2019-11-23T21:11:20Z</dcterms:modified>
</cp:coreProperties>
</file>