
<file path=[Content_Types].xml><?xml version="1.0" encoding="utf-8"?>
<Types xmlns="http://schemas.openxmlformats.org/package/2006/content-types">
  <Default Extension="jpe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61" r:id="rId2"/>
    <p:sldId id="262" r:id="rId3"/>
    <p:sldId id="263" r:id="rId4"/>
    <p:sldId id="264" r:id="rId5"/>
    <p:sldId id="265" r:id="rId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5"/>
  </p:normalViewPr>
  <p:slideViewPr>
    <p:cSldViewPr snapToGrid="0">
      <p:cViewPr varScale="1">
        <p:scale>
          <a:sx n="74" d="100"/>
          <a:sy n="74" d="100"/>
        </p:scale>
        <p:origin x="18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952500" y="-38100"/>
            <a:ext cx="11099800" cy="2159000"/>
          </a:xfrm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r>
              <a:t>Alcohol on the Mountain</a:t>
            </a:r>
          </a:p>
        </p:txBody>
      </p:sp>
      <p:pic>
        <p:nvPicPr>
          <p:cNvPr id="135" name="image0000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410" y="1632444"/>
            <a:ext cx="6485980" cy="8647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562514-659E-4A63-8D2B-8C97C5FA4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285" y="268514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z="6000"/>
            </a:lvl1pPr>
          </a:lstStyle>
          <a:p>
            <a:r>
              <a:t>Alcohol will make a patient feel warmer then they actually are</a:t>
            </a:r>
          </a:p>
        </p:txBody>
      </p:sp>
      <p:pic>
        <p:nvPicPr>
          <p:cNvPr id="138" name="17798977_10212128135469655_1933917911489199668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90" y="2610487"/>
            <a:ext cx="8940020" cy="6705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846318-83F8-4A04-B95C-7B64AD886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100" y="329474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9044">
              <a:defRPr sz="6560"/>
            </a:lvl1pPr>
          </a:lstStyle>
          <a:p>
            <a:r>
              <a:t>Increases confidence with decreased sensitivity to pain</a:t>
            </a:r>
          </a:p>
        </p:txBody>
      </p:sp>
      <p:pic>
        <p:nvPicPr>
          <p:cNvPr id="141" name="IMG_2449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857" y="2635198"/>
            <a:ext cx="11953086" cy="6723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62D65A-3064-4E6A-8E2B-B395E67E58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5857" y="9271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Assessment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2270" indent="-382270" defTabSz="502412">
              <a:spcBef>
                <a:spcPts val="3600"/>
              </a:spcBef>
              <a:defRPr sz="2752"/>
            </a:pPr>
            <a:r>
              <a:t>Is the scene safe</a:t>
            </a:r>
          </a:p>
          <a:p>
            <a:pPr marL="764540" lvl="1" indent="-382270" defTabSz="502412">
              <a:spcBef>
                <a:spcPts val="3600"/>
              </a:spcBef>
              <a:defRPr sz="2752"/>
            </a:pPr>
            <a:r>
              <a:t>If not contact a HazMat team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ABCD’s: Airway is key considering toxic inhalants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During sample and DCAP-BTLS focus on the way they respond and pay attention to LOR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Pay attention to surroundings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Reduce further exposure 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Reduce absorption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EE8AC8-6F22-4941-885F-6C1C312E5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1257" y="2590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F71FE-6705-4630-94D5-0EDDD8C4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Take-Home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9F950-FB94-4C4C-82AE-E79B8DD51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It seems like a patient who has been abusing a substance or has been inadvertently exposed needs higher medical care – they probably do.  </a:t>
            </a:r>
          </a:p>
          <a:p>
            <a:r>
              <a:rPr lang="en-US" dirty="0"/>
              <a:t>Protect yourself</a:t>
            </a:r>
          </a:p>
          <a:p>
            <a:r>
              <a:rPr lang="en-US" dirty="0"/>
              <a:t>Monitor the patients Airway, Vitals and LOR. 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F487DB-E11E-40D5-812C-1F1D24E1B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1943" y="30044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57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104</Words>
  <Application>Microsoft Macintosh PowerPoint</Application>
  <PresentationFormat>Custom</PresentationFormat>
  <Paragraphs>15</Paragraphs>
  <Slides>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Helvetica Neue</vt:lpstr>
      <vt:lpstr>Helvetica Neue Light</vt:lpstr>
      <vt:lpstr>Helvetica Neue Medium</vt:lpstr>
      <vt:lpstr>Black</vt:lpstr>
      <vt:lpstr>Alcohol on the Mountain</vt:lpstr>
      <vt:lpstr>Alcohol will make a patient feel warmer then they actually are</vt:lpstr>
      <vt:lpstr>Increases confidence with decreased sensitivity to pain</vt:lpstr>
      <vt:lpstr>Assessment</vt:lpstr>
      <vt:lpstr>The Take-Home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Substance Abuse and Poisoning</dc:title>
  <cp:lastModifiedBy>Daley, Caroline</cp:lastModifiedBy>
  <cp:revision>10</cp:revision>
  <dcterms:modified xsi:type="dcterms:W3CDTF">2019-10-08T20:37:08Z</dcterms:modified>
</cp:coreProperties>
</file>