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5"/>
  </p:normalViewPr>
  <p:slideViewPr>
    <p:cSldViewPr snapToGrid="0">
      <p:cViewPr varScale="1">
        <p:scale>
          <a:sx n="74" d="100"/>
          <a:sy n="74" d="100"/>
        </p:scale>
        <p:origin x="18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Substance Abuse and Poisoning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by Octave </a:t>
            </a:r>
            <a:r>
              <a:rPr lang="en-US" dirty="0" err="1"/>
              <a:t>Lepinard</a:t>
            </a:r>
            <a:endParaRPr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997AD3-8223-405C-B552-B39E0D9262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74515" y="4622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Ways that drug move through the body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Absorption</a:t>
            </a:r>
            <a:r>
              <a:rPr lang="en-US" dirty="0"/>
              <a:t> or Direct Administration</a:t>
            </a:r>
            <a:endParaRPr dirty="0"/>
          </a:p>
          <a:p>
            <a:r>
              <a:rPr dirty="0"/>
              <a:t>Bodily distribution</a:t>
            </a:r>
          </a:p>
          <a:p>
            <a:pPr lvl="1">
              <a:defRPr sz="2400"/>
            </a:pPr>
            <a:r>
              <a:rPr dirty="0"/>
              <a:t>Distribution throughout the body can be systemic or </a:t>
            </a:r>
            <a:r>
              <a:rPr lang="en-US" dirty="0"/>
              <a:t>specific</a:t>
            </a:r>
            <a:r>
              <a:rPr dirty="0"/>
              <a:t> organ</a:t>
            </a:r>
            <a:r>
              <a:rPr lang="en-US" dirty="0"/>
              <a:t>s</a:t>
            </a:r>
            <a:endParaRPr dirty="0"/>
          </a:p>
          <a:p>
            <a:r>
              <a:rPr dirty="0"/>
              <a:t>Metabolism</a:t>
            </a:r>
          </a:p>
          <a:p>
            <a:pPr lvl="1">
              <a:defRPr sz="2400"/>
            </a:pPr>
            <a:r>
              <a:rPr dirty="0"/>
              <a:t>The primary site for metabolism </a:t>
            </a:r>
            <a:r>
              <a:rPr lang="en-US" dirty="0"/>
              <a:t>is </a:t>
            </a:r>
            <a:r>
              <a:rPr dirty="0"/>
              <a:t>the </a:t>
            </a:r>
            <a:r>
              <a:rPr lang="en-US" dirty="0"/>
              <a:t>l</a:t>
            </a:r>
            <a:r>
              <a:rPr dirty="0"/>
              <a:t>iver</a:t>
            </a:r>
            <a:r>
              <a:rPr lang="en-US" dirty="0"/>
              <a:t> but the kidneys highly involved </a:t>
            </a:r>
            <a:endParaRPr dirty="0"/>
          </a:p>
          <a:p>
            <a:r>
              <a:rPr dirty="0"/>
              <a:t>Elimination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168AC8-DB4C-4F52-9CA9-D3F5F43E09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64914" y="3773714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r>
              <a:t>Ways drugs enter the body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sz="half" idx="1"/>
          </p:nvPr>
        </p:nvSpPr>
        <p:spPr>
          <a:xfrm>
            <a:off x="952500" y="2597150"/>
            <a:ext cx="4159914" cy="6286500"/>
          </a:xfrm>
          <a:prstGeom prst="rect">
            <a:avLst/>
          </a:prstGeom>
        </p:spPr>
        <p:txBody>
          <a:bodyPr/>
          <a:lstStyle/>
          <a:p>
            <a:r>
              <a:t>Ingestion </a:t>
            </a:r>
          </a:p>
          <a:p>
            <a:r>
              <a:t>Inhalation</a:t>
            </a:r>
          </a:p>
          <a:p>
            <a:r>
              <a:t>Injection</a:t>
            </a:r>
          </a:p>
          <a:p>
            <a:r>
              <a:t>Transdermal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892965-A5A1-4FF3-8E06-45CBBDEED7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18171" y="34544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Terminology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Substance Abuse: intentional misuse of substances resulting in significant impairment</a:t>
            </a:r>
          </a:p>
          <a:p>
            <a:r>
              <a:rPr dirty="0"/>
              <a:t>Withdrawal: when the absence of substance results in physical impairment</a:t>
            </a:r>
          </a:p>
          <a:p>
            <a:r>
              <a:rPr dirty="0"/>
              <a:t>Poison: substance that causes harmful effects to the body</a:t>
            </a:r>
          </a:p>
          <a:p>
            <a:r>
              <a:rPr dirty="0"/>
              <a:t>Toxin: is a poison that comes from an</a:t>
            </a:r>
            <a:r>
              <a:rPr lang="en-US" dirty="0"/>
              <a:t> </a:t>
            </a:r>
            <a:r>
              <a:rPr dirty="0"/>
              <a:t>organism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195A9F-8839-4016-BCB4-4BBB134FEF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96571" y="1304471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Types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2250" indent="-222250" defTabSz="292100">
              <a:spcBef>
                <a:spcPts val="2100"/>
              </a:spcBef>
              <a:defRPr sz="1600"/>
            </a:pPr>
            <a:r>
              <a:t>Acids and Bases (cleaning supplies)</a:t>
            </a:r>
          </a:p>
          <a:p>
            <a:pPr marL="222250" indent="-222250" defTabSz="292100">
              <a:spcBef>
                <a:spcPts val="2100"/>
              </a:spcBef>
              <a:defRPr sz="1600"/>
            </a:pPr>
            <a:r>
              <a:t>Anxiety drugs and sedatives (Valium or Xanax)</a:t>
            </a:r>
          </a:p>
          <a:p>
            <a:pPr marL="222250" indent="-222250" defTabSz="292100">
              <a:spcBef>
                <a:spcPts val="2100"/>
              </a:spcBef>
              <a:defRPr sz="1600"/>
            </a:pPr>
            <a:r>
              <a:t>Antidepressants (Zoloft or Prozac)</a:t>
            </a:r>
          </a:p>
          <a:p>
            <a:pPr marL="222250" indent="-222250" defTabSz="292100">
              <a:spcBef>
                <a:spcPts val="2100"/>
              </a:spcBef>
              <a:defRPr sz="1600"/>
            </a:pPr>
            <a:r>
              <a:t>Antipsychotics (Thought disorders)</a:t>
            </a:r>
          </a:p>
          <a:p>
            <a:pPr marL="222250" indent="-222250" defTabSz="292100">
              <a:spcBef>
                <a:spcPts val="2100"/>
              </a:spcBef>
              <a:defRPr sz="1600"/>
            </a:pPr>
            <a:r>
              <a:t>Depressants (Alcohol or Tranquilizers)</a:t>
            </a:r>
          </a:p>
          <a:p>
            <a:pPr marL="222250" indent="-222250" defTabSz="292100">
              <a:spcBef>
                <a:spcPts val="2100"/>
              </a:spcBef>
              <a:defRPr sz="1600"/>
            </a:pPr>
            <a:r>
              <a:t>Designer drugs (Molly or Ketamine or Rohypnol)</a:t>
            </a:r>
          </a:p>
          <a:p>
            <a:pPr marL="222250" indent="-222250" defTabSz="292100">
              <a:spcBef>
                <a:spcPts val="2100"/>
              </a:spcBef>
              <a:defRPr sz="1600"/>
            </a:pPr>
            <a:r>
              <a:t>Hallucinogens (LSD or PCP or Mushrooms)</a:t>
            </a:r>
          </a:p>
          <a:p>
            <a:pPr marL="222250" indent="-222250" defTabSz="292100">
              <a:spcBef>
                <a:spcPts val="2100"/>
              </a:spcBef>
              <a:defRPr sz="1600"/>
            </a:pPr>
            <a:r>
              <a:t>Inhalants (glue or gas or paint)</a:t>
            </a:r>
          </a:p>
          <a:p>
            <a:pPr marL="222250" indent="-222250" defTabSz="292100">
              <a:spcBef>
                <a:spcPts val="2100"/>
              </a:spcBef>
              <a:defRPr sz="1600"/>
            </a:pPr>
            <a:r>
              <a:t>Nerve Agents (for warfare or terrorism)</a:t>
            </a:r>
          </a:p>
          <a:p>
            <a:pPr marL="222250" indent="-222250" defTabSz="292100">
              <a:spcBef>
                <a:spcPts val="2100"/>
              </a:spcBef>
              <a:defRPr sz="1600"/>
            </a:pPr>
            <a:r>
              <a:t>Opiates (Percocet or Vicodin or Heroin)</a:t>
            </a:r>
          </a:p>
          <a:p>
            <a:pPr marL="222250" indent="-222250" defTabSz="292100">
              <a:spcBef>
                <a:spcPts val="2100"/>
              </a:spcBef>
              <a:defRPr sz="1600"/>
            </a:pPr>
            <a:r>
              <a:t>Organphosphate (insecticides or pesticides)</a:t>
            </a:r>
          </a:p>
          <a:p>
            <a:pPr marL="222250" indent="-222250" defTabSz="292100">
              <a:spcBef>
                <a:spcPts val="2100"/>
              </a:spcBef>
              <a:defRPr sz="1600"/>
            </a:pPr>
            <a:r>
              <a:t>Stimulants (meth or coke or crack)</a:t>
            </a:r>
          </a:p>
          <a:p>
            <a:pPr marL="222250" indent="-222250" defTabSz="292100">
              <a:spcBef>
                <a:spcPts val="2100"/>
              </a:spcBef>
              <a:defRPr sz="1600"/>
            </a:pPr>
            <a:r>
              <a:t>Prescription drugs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C7C369-33C5-48B6-AF52-A26F607C19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7886" y="13335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190</Words>
  <Application>Microsoft Macintosh PowerPoint</Application>
  <PresentationFormat>Custom</PresentationFormat>
  <Paragraphs>33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Helvetica Neue</vt:lpstr>
      <vt:lpstr>Helvetica Neue Light</vt:lpstr>
      <vt:lpstr>Helvetica Neue Medium</vt:lpstr>
      <vt:lpstr>Black</vt:lpstr>
      <vt:lpstr>Substance Abuse and Poisoning</vt:lpstr>
      <vt:lpstr>Ways that drug move through the body</vt:lpstr>
      <vt:lpstr>Ways drugs enter the body</vt:lpstr>
      <vt:lpstr>Terminology</vt:lpstr>
      <vt:lpstr>Types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Substance Abuse and Poisoning</dc:title>
  <cp:lastModifiedBy>Daley, Caroline</cp:lastModifiedBy>
  <cp:revision>10</cp:revision>
  <dcterms:modified xsi:type="dcterms:W3CDTF">2019-10-08T20:36:55Z</dcterms:modified>
</cp:coreProperties>
</file>