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00cd4ff3b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00cd4ff3b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0cd4ff3b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00cd4ff3b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00cd4ff3b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00cd4ff3b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00cd4ff3b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00cd4ff3b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0cd4ff3b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00cd4ff3b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00cd4ff3b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00cd4ff3b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00cd4ff3b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00cd4ff3b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00cd4ff3b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00cd4ff3b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0cd4ff3b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0cd4ff3b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00cd4ff3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600cd4ff3b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00cd4ff3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00cd4ff3b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00cd4ff3b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00cd4ff3b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00cd4ff3b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00cd4ff3b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00cd4ff3b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00cd4ff3b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inside when the weather turns to shit is not an option when on duty sometimes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600cd4ff3b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600cd4ff3b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00cd4ff3b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00cd4ff3b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0cd4ff3b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00cd4ff3b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00cd4ff3b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600cd4ff3b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0cd4ff3b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00cd4ff3b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0cd4ff3b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00cd4ff3b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00cd4ff3b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600cd4ff3b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00cd4ff3b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00cd4ff3b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0cd4ff3b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00cd4ff3b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0cd4ff3b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00cd4ff3b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00cd4ff3b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00cd4ff3b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00cd4ff3b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00cd4ff3b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>
            <a:spLocks noGrp="1"/>
          </p:cNvSpPr>
          <p:nvPr>
            <p:ph type="title"/>
          </p:nvPr>
        </p:nvSpPr>
        <p:spPr>
          <a:xfrm>
            <a:off x="360225" y="282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1: Intro to OEC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>
            <a:spLocks noGrp="1"/>
          </p:cNvSpPr>
          <p:nvPr>
            <p:ph type="title"/>
          </p:nvPr>
        </p:nvSpPr>
        <p:spPr>
          <a:xfrm>
            <a:off x="202100" y="1013125"/>
            <a:ext cx="334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2</a:t>
            </a:r>
            <a:endParaRPr/>
          </a:p>
        </p:txBody>
      </p:sp>
      <p:pic>
        <p:nvPicPr>
          <p:cNvPr id="275" name="Google Shape;27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625" y="643338"/>
            <a:ext cx="5829000" cy="3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Care systems</a:t>
            </a:r>
            <a:endParaRPr/>
          </a:p>
        </p:txBody>
      </p:sp>
      <p:sp>
        <p:nvSpPr>
          <p:cNvPr id="281" name="Google Shape;281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Bring in specifically trained individuals and resources to the scene of an emergency short after the situation occurs.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Medical Services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Integration of Health Services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Human Resources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Prevention of Injury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Communication Systems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Clinical Care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Emergency Personnel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WEMT, AEMT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Paramedic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“Scope of Practice”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Facilities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Continuity of Care</a:t>
            </a:r>
            <a:endParaRPr/>
          </a:p>
        </p:txBody>
      </p:sp>
      <p:sp>
        <p:nvSpPr>
          <p:cNvPr id="293" name="Google Shape;293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Communication and commonality are key!!!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 can help out...as long as they have direction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Communications</a:t>
            </a:r>
            <a:endParaRPr/>
          </a:p>
        </p:txBody>
      </p:sp>
      <p:sp>
        <p:nvSpPr>
          <p:cNvPr id="299" name="Google Shape;299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Documentation and writing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and concise language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Radio Etiquette (use local standards)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Important bits</a:t>
            </a:r>
            <a:endParaRPr/>
          </a:p>
        </p:txBody>
      </p:sp>
      <p:sp>
        <p:nvSpPr>
          <p:cNvPr id="305" name="Google Shape;30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Medical oversight in emergency care systems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 versus indirect oversight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care protocols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Quality improvement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Continuing education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609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7"/>
          <p:cNvSpPr txBox="1"/>
          <p:nvPr/>
        </p:nvSpPr>
        <p:spPr>
          <a:xfrm>
            <a:off x="3255950" y="2678175"/>
            <a:ext cx="6648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chemeClr val="dk1"/>
                </a:solidFill>
              </a:rPr>
              <a:t>Rescue Basics</a:t>
            </a:r>
            <a:endParaRPr sz="5200" b="1">
              <a:solidFill>
                <a:schemeClr val="dk1"/>
              </a:solidFill>
            </a:endParaRPr>
          </a:p>
        </p:txBody>
      </p:sp>
      <p:sp>
        <p:nvSpPr>
          <p:cNvPr id="314" name="Google Shape;314;p57"/>
          <p:cNvSpPr txBox="1"/>
          <p:nvPr/>
        </p:nvSpPr>
        <p:spPr>
          <a:xfrm>
            <a:off x="3762900" y="4441350"/>
            <a:ext cx="53811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Chapter 3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Objectives</a:t>
            </a:r>
            <a:endParaRPr b="1"/>
          </a:p>
        </p:txBody>
      </p:sp>
      <p:sp>
        <p:nvSpPr>
          <p:cNvPr id="320" name="Google Shape;320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Body temperature regulation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Four mechanisms of heat exchange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“Fight or flight response”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Five modes of disease transmission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PPE, BSI and standard precautions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Scene size up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YOUR SAFETY AS A RESCUER IS PARAMOUNT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Adapting to Environments</a:t>
            </a:r>
            <a:endParaRPr b="1"/>
          </a:p>
        </p:txBody>
      </p:sp>
      <p:sp>
        <p:nvSpPr>
          <p:cNvPr id="326" name="Google Shape;326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Fight or Flight response: 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function of the autonomic nervous system as a response to a stressor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Release of epinephrine/adrenaline, elevated HR and BP, pupil dilation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Homeostasis: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body’s ability to regulate its inner environment in response to changes in outside environment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Four Methods of Heat Transfer</a:t>
            </a:r>
            <a:endParaRPr sz="3600" b="1"/>
          </a:p>
        </p:txBody>
      </p:sp>
      <p:sp>
        <p:nvSpPr>
          <p:cNvPr id="332" name="Google Shape;332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n" sz="2800" b="1"/>
              <a:t>Conduction: </a:t>
            </a:r>
            <a:r>
              <a:rPr lang="en" sz="2800"/>
              <a:t>transfer of heat by direct contact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b="1"/>
              <a:t>Convection: </a:t>
            </a:r>
            <a:r>
              <a:rPr lang="en" sz="2800"/>
              <a:t>body heat lost to surrounding air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b="1"/>
              <a:t>Radiation: </a:t>
            </a:r>
            <a:r>
              <a:rPr lang="en" sz="2800"/>
              <a:t>loss of heat by infrared rays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 b="1"/>
              <a:t>Evaporation: </a:t>
            </a:r>
            <a:r>
              <a:rPr lang="en" sz="2800"/>
              <a:t>sweat or water evaporating and cooling body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OEC?</a:t>
            </a:r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prehospital care professionals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OEC text is primarily focused on skiing, but also carries over to rafting, mountain biking, and other backcountry activities.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9" name="Google Shape;33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2225" y="0"/>
            <a:ext cx="685673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2148" y="-623537"/>
            <a:ext cx="3471850" cy="61764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1"/>
          <p:cNvSpPr txBox="1"/>
          <p:nvPr/>
        </p:nvSpPr>
        <p:spPr>
          <a:xfrm>
            <a:off x="1205300" y="4105450"/>
            <a:ext cx="73569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Who is doing a better job dealing with heat loss here?  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Working Outdoors</a:t>
            </a:r>
            <a:endParaRPr sz="3000" b="1"/>
          </a:p>
        </p:txBody>
      </p:sp>
      <p:sp>
        <p:nvSpPr>
          <p:cNvPr id="347" name="Google Shape;347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Environmental Conditions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Equipment for all types of weather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Conditions changes fast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Mental Preparedness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 will be more relaxed if you are more relaxed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Physical Fitness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Working Outdoors</a:t>
            </a:r>
            <a:endParaRPr b="1"/>
          </a:p>
        </p:txBody>
      </p:sp>
      <p:sp>
        <p:nvSpPr>
          <p:cNvPr id="353" name="Google Shape;353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Proper Equipment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aid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Hydration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Drink more water than you think you need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Gatordew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Prolonged Rescue Response Preparation</a:t>
            </a:r>
            <a:endParaRPr b="1"/>
          </a:p>
        </p:txBody>
      </p:sp>
      <p:pic>
        <p:nvPicPr>
          <p:cNvPr id="354" name="Google Shape;354;p63" descr="Screen Shot 2017-09-24 at 1.43.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424" y="1548765"/>
            <a:ext cx="2208026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63" descr="Screen Shot 2017-09-24 at 1.43.37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6450" y="1774421"/>
            <a:ext cx="3027550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Protecting Yourself From Disease</a:t>
            </a:r>
            <a:endParaRPr b="1"/>
          </a:p>
        </p:txBody>
      </p:sp>
      <p:sp>
        <p:nvSpPr>
          <p:cNvPr id="361" name="Google Shape;361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Five ways infections diseases are transmitted: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Direct contact → person/person contact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Indirect contact → contaminated gear, snow...etc.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Airborne transmission → occurs from inhaling infectious pathogens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Ingestion → ingesting contaminated food/water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Vector borne transmission → ticks, mosquitos…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BSI: </a:t>
            </a:r>
            <a:r>
              <a:rPr lang="en"/>
              <a:t>Body Substance Isolation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PPE: </a:t>
            </a:r>
            <a:r>
              <a:rPr lang="en"/>
              <a:t>Personal Protective Equipment.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Gloves, eye protection, gown (ski clothing is good protection)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Assessing Emergency Situations</a:t>
            </a:r>
            <a:endParaRPr b="1"/>
          </a:p>
        </p:txBody>
      </p:sp>
      <p:sp>
        <p:nvSpPr>
          <p:cNvPr id="367" name="Google Shape;367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Scene Safety 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Scene size up.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MOI: </a:t>
            </a:r>
            <a:r>
              <a:rPr lang="en"/>
              <a:t>Mechanism of Injury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Mechanical forces involved in producing a patient's injuries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NOI: </a:t>
            </a:r>
            <a:r>
              <a:rPr lang="en"/>
              <a:t>Nature of Illness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Number of patients and need for additional resources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HAZMAT and Crime Scenes</a:t>
            </a:r>
            <a:endParaRPr b="1"/>
          </a:p>
        </p:txBody>
      </p:sp>
      <p:sp>
        <p:nvSpPr>
          <p:cNvPr id="373" name="Google Shape;373;p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Hazardous materials (HazMat)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Priority is to remain an effective rescuer and medical care provider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Stay 250 feet from dangerous scene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dangerous materials should be clearly marked.  Call fire dept for HazMat removal.  We do not deal with HazMat.  Check MSDS.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Crime Scenes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Notify law enforcement immediately, do not tamper with crime scene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respect privacy of patients, keep media away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7"/>
          <p:cNvSpPr txBox="1">
            <a:spLocks noGrp="1"/>
          </p:cNvSpPr>
          <p:nvPr>
            <p:ph type="title"/>
          </p:nvPr>
        </p:nvSpPr>
        <p:spPr>
          <a:xfrm>
            <a:off x="311700" y="25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you next Sunday!!!</a:t>
            </a:r>
            <a:endParaRPr/>
          </a:p>
        </p:txBody>
      </p:sp>
      <p:pic>
        <p:nvPicPr>
          <p:cNvPr id="379" name="Google Shape;37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463" y="822950"/>
            <a:ext cx="6001070" cy="397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1925" y="776375"/>
            <a:ext cx="4412824" cy="25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 Old National Ski Patrol</a:t>
            </a:r>
            <a:endParaRPr/>
          </a:p>
        </p:txBody>
      </p:sp>
      <p:sp>
        <p:nvSpPr>
          <p:cNvPr id="231" name="Google Shape;23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Founded by Minnie Dole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Insurance broker from Connecticut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Busted his ankle at Stowe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Realized lack of rescue system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Began NSP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371" y="1642175"/>
            <a:ext cx="433527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 patrol goes to war</a:t>
            </a:r>
            <a:endParaRPr/>
          </a:p>
        </p:txBody>
      </p:sp>
      <p:sp>
        <p:nvSpPr>
          <p:cNvPr id="238" name="Google Shape;23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Dole sees the need for a winter warfare unit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7000 volunteers showed 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Deployed to Italy in 1944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10th Mountain Division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NSP/OEC Today</a:t>
            </a: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I get out of the class?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OEC certification, which includes...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Written and practical exams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Three year cert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Annual refresher course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CPR also required at most mountains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I do as a patroller?</a:t>
            </a:r>
            <a:endParaRPr/>
          </a:p>
        </p:txBody>
      </p:sp>
      <p:sp>
        <p:nvSpPr>
          <p:cNvPr id="250" name="Google Shape;250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Foremost, medical care provider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Second, Ski!!!!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Mountain ambassador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outdoors</a:t>
            </a:r>
            <a:endParaRPr/>
          </a:p>
        </p:txBody>
      </p:sp>
      <p:pic>
        <p:nvPicPr>
          <p:cNvPr id="251" name="Google Shape;2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3075" y="1715050"/>
            <a:ext cx="5724427" cy="32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of being an OEC technician </a:t>
            </a:r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Respect the independence of a patient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harm your patient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good and benefit all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just and faithful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and Legality</a:t>
            </a:r>
            <a:endParaRPr/>
          </a:p>
        </p:txBody>
      </p:sp>
      <p:sp>
        <p:nvSpPr>
          <p:cNvPr id="263" name="Google Shape;263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Samaritan Laws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Doctrine of Public Reliance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Duty to 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Breach of duty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Abandonment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(Comparative) negligence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Scope of Training versus Standard of Care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and Legality</a:t>
            </a:r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Types of patient consent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Expressed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Informed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Implied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Refusal of Care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HIPAA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Macintosh PowerPoint</Application>
  <PresentationFormat>On-screen Show (16:9)</PresentationFormat>
  <Paragraphs>145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Simple Light</vt:lpstr>
      <vt:lpstr>Simple Dark</vt:lpstr>
      <vt:lpstr>Chapter 1: Intro to OEC</vt:lpstr>
      <vt:lpstr>What is OEC?</vt:lpstr>
      <vt:lpstr>Ye Old National Ski Patrol</vt:lpstr>
      <vt:lpstr>Ski patrol goes to war</vt:lpstr>
      <vt:lpstr>NSP/OEC Today</vt:lpstr>
      <vt:lpstr>What do I do as a patroller?</vt:lpstr>
      <vt:lpstr>Ethics of being an OEC technician </vt:lpstr>
      <vt:lpstr>Ethics and Legality</vt:lpstr>
      <vt:lpstr>Ethics and Legality</vt:lpstr>
      <vt:lpstr>Chapter 2</vt:lpstr>
      <vt:lpstr>Emergency Care systems</vt:lpstr>
      <vt:lpstr>Levels of Emergency Personnel </vt:lpstr>
      <vt:lpstr>Continuity of Care</vt:lpstr>
      <vt:lpstr>Medical Communications</vt:lpstr>
      <vt:lpstr>Final Important bits</vt:lpstr>
      <vt:lpstr>PowerPoint Presentation</vt:lpstr>
      <vt:lpstr>Objectives</vt:lpstr>
      <vt:lpstr>Adapting to Environments</vt:lpstr>
      <vt:lpstr>Four Methods of Heat Transfer</vt:lpstr>
      <vt:lpstr>PowerPoint Presentation</vt:lpstr>
      <vt:lpstr>Working Outdoors</vt:lpstr>
      <vt:lpstr>Working Outdoors</vt:lpstr>
      <vt:lpstr>Protecting Yourself From Disease</vt:lpstr>
      <vt:lpstr>Assessing Emergency Situations</vt:lpstr>
      <vt:lpstr>HAZMAT and Crime Scenes</vt:lpstr>
      <vt:lpstr>See you next Sunday!!!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 to OEC</dc:title>
  <cp:lastModifiedBy>Daley, Caroline</cp:lastModifiedBy>
  <cp:revision>1</cp:revision>
  <dcterms:modified xsi:type="dcterms:W3CDTF">2019-09-16T18:00:48Z</dcterms:modified>
</cp:coreProperties>
</file>